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7" r:id="rId4"/>
    <p:sldId id="259" r:id="rId5"/>
    <p:sldId id="262" r:id="rId6"/>
    <p:sldId id="261" r:id="rId7"/>
    <p:sldId id="263" r:id="rId8"/>
    <p:sldId id="264" r:id="rId9"/>
    <p:sldId id="265" r:id="rId10"/>
    <p:sldId id="266" r:id="rId11"/>
    <p:sldId id="269" r:id="rId12"/>
    <p:sldId id="272" r:id="rId13"/>
    <p:sldId id="273" r:id="rId14"/>
    <p:sldId id="268" r:id="rId15"/>
    <p:sldId id="271" r:id="rId16"/>
    <p:sldId id="270" r:id="rId17"/>
  </p:sldIdLst>
  <p:sldSz cx="9245600" cy="6840538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B2B2B2"/>
    <a:srgbClr val="C08B08"/>
    <a:srgbClr val="DDDDDD"/>
    <a:srgbClr val="8C4EA2"/>
    <a:srgbClr val="4F2F68"/>
    <a:srgbClr val="6600CC"/>
    <a:srgbClr val="404F21"/>
    <a:srgbClr val="A3CD5A"/>
    <a:srgbClr val="CAE285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872" autoAdjust="0"/>
    <p:restoredTop sz="97158" autoAdjust="0"/>
  </p:normalViewPr>
  <p:slideViewPr>
    <p:cSldViewPr>
      <p:cViewPr>
        <p:scale>
          <a:sx n="100" d="100"/>
          <a:sy n="100" d="100"/>
        </p:scale>
        <p:origin x="-558" y="24"/>
      </p:cViewPr>
      <p:guideLst>
        <p:guide orient="horz" pos="2155"/>
        <p:guide pos="2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15650-063C-455C-8B59-3D8A2C6803D6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12838" y="685800"/>
            <a:ext cx="46323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3FFDB-1D54-46DF-917A-5FED415D2B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3FFDB-1D54-46DF-917A-5FED415D2BB6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3FFDB-1D54-46DF-917A-5FED415D2BB6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93420" y="2125001"/>
            <a:ext cx="7858760" cy="146628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86840" y="3876305"/>
            <a:ext cx="6471920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78503" y="273939"/>
            <a:ext cx="2102732" cy="5820791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67096" y="273939"/>
            <a:ext cx="6157313" cy="5820791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0339" y="4395679"/>
            <a:ext cx="7858760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30339" y="2899312"/>
            <a:ext cx="7858760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7096" y="1591376"/>
            <a:ext cx="4130022" cy="45033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1211" y="1591376"/>
            <a:ext cx="4130023" cy="45033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2280" y="273939"/>
            <a:ext cx="8321040" cy="114009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2280" y="1531204"/>
            <a:ext cx="4085079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280" y="2169337"/>
            <a:ext cx="4085079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96637" y="1531204"/>
            <a:ext cx="4086684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96637" y="2169337"/>
            <a:ext cx="4086684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2280" y="272355"/>
            <a:ext cx="3041739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614773" y="272355"/>
            <a:ext cx="5168547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62280" y="1431446"/>
            <a:ext cx="3041739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12202" y="4788377"/>
            <a:ext cx="5547360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812202" y="611215"/>
            <a:ext cx="5547360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12202" y="5353671"/>
            <a:ext cx="5547360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62280" y="273939"/>
            <a:ext cx="8321040" cy="1140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2280" y="1596126"/>
            <a:ext cx="8321040" cy="451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62280" y="6340166"/>
            <a:ext cx="2157307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50D00-E9DF-4C32-8EF9-982D014E2409}" type="datetimeFigureOut">
              <a:rPr lang="ko-KR" altLang="en-US" smtClean="0"/>
              <a:pPr/>
              <a:t>2013-02-15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58914" y="6340166"/>
            <a:ext cx="292777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26013" y="6340166"/>
            <a:ext cx="2157307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66CF-9312-4F9A-969A-1554DEA602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1.png"/><Relationship Id="rId7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5.png"/><Relationship Id="rId4" Type="http://schemas.openxmlformats.org/officeDocument/2006/relationships/image" Target="../media/image6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20.png"/><Relationship Id="rId5" Type="http://schemas.openxmlformats.org/officeDocument/2006/relationships/image" Target="../media/image8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5.png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24.png"/><Relationship Id="rId4" Type="http://schemas.openxmlformats.org/officeDocument/2006/relationships/image" Target="../media/image6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그룹 21"/>
          <p:cNvGrpSpPr/>
          <p:nvPr/>
        </p:nvGrpSpPr>
        <p:grpSpPr>
          <a:xfrm>
            <a:off x="28575" y="205559"/>
            <a:ext cx="9153144" cy="6577829"/>
            <a:chOff x="28575" y="205559"/>
            <a:chExt cx="9153144" cy="6577829"/>
          </a:xfrm>
        </p:grpSpPr>
        <p:grpSp>
          <p:nvGrpSpPr>
            <p:cNvPr id="21" name="그룹 20"/>
            <p:cNvGrpSpPr/>
            <p:nvPr/>
          </p:nvGrpSpPr>
          <p:grpSpPr>
            <a:xfrm>
              <a:off x="28575" y="205559"/>
              <a:ext cx="9153144" cy="6577829"/>
              <a:chOff x="28575" y="205559"/>
              <a:chExt cx="9153144" cy="6577829"/>
            </a:xfrm>
          </p:grpSpPr>
          <p:pic>
            <p:nvPicPr>
              <p:cNvPr id="1030" name="Picture 6" descr="C:\Users\Administrator\Desktop\인하대학교\05_템플릿\01_작업\확정\01\PNG\01_보드.pn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8575" y="464884"/>
                <a:ext cx="9153144" cy="6318504"/>
              </a:xfrm>
              <a:prstGeom prst="rect">
                <a:avLst/>
              </a:prstGeom>
              <a:noFill/>
            </p:spPr>
          </p:pic>
          <p:grpSp>
            <p:nvGrpSpPr>
              <p:cNvPr id="20" name="그룹 19"/>
              <p:cNvGrpSpPr/>
              <p:nvPr/>
            </p:nvGrpSpPr>
            <p:grpSpPr>
              <a:xfrm>
                <a:off x="301625" y="205559"/>
                <a:ext cx="8801099" cy="6313774"/>
                <a:chOff x="301625" y="205559"/>
                <a:chExt cx="8801099" cy="6313774"/>
              </a:xfrm>
            </p:grpSpPr>
            <p:pic>
              <p:nvPicPr>
                <p:cNvPr id="1033" name="Picture 9" descr="C:\Users\Administrator\Desktop\인하대학교\05_템플릿\01_작업\확정\01\PNG\08.png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01625" y="2205853"/>
                  <a:ext cx="8641080" cy="4251960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31" name="Picture 7" descr="C:\Users\Administrator\Desktop\인하대학교\05_템플릿\01_작업\확정\01\PNG\05.png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11150" y="5001429"/>
                  <a:ext cx="8631936" cy="1517904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32" name="Picture 8" descr="C:\Users\Administrator\Desktop\인하대학교\05_템플릿\01_작업\확정\01\PNG\06.png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7551758" y="634187"/>
                  <a:ext cx="1380744" cy="3639312"/>
                </a:xfrm>
                <a:prstGeom prst="rect">
                  <a:avLst/>
                </a:prstGeom>
                <a:noFill/>
              </p:spPr>
            </p:pic>
            <p:sp>
              <p:nvSpPr>
                <p:cNvPr id="16" name="사각형 설명선 15"/>
                <p:cNvSpPr/>
                <p:nvPr/>
              </p:nvSpPr>
              <p:spPr>
                <a:xfrm>
                  <a:off x="7051692" y="205559"/>
                  <a:ext cx="2051032" cy="460845"/>
                </a:xfrm>
                <a:prstGeom prst="wedgeRectCallout">
                  <a:avLst>
                    <a:gd name="adj1" fmla="val -48060"/>
                    <a:gd name="adj2" fmla="val 128655"/>
                  </a:avLst>
                </a:prstGeom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400" b="1" dirty="0" smtClean="0">
                      <a:solidFill>
                        <a:srgbClr val="FF0000"/>
                      </a:solidFill>
                    </a:rPr>
                    <a:t>VOD</a:t>
                  </a:r>
                  <a:r>
                    <a:rPr lang="ko-KR" altLang="en-US" sz="1400" b="1" dirty="0" smtClean="0">
                      <a:solidFill>
                        <a:srgbClr val="FF0000"/>
                      </a:solidFill>
                    </a:rPr>
                    <a:t>유형</a:t>
                  </a:r>
                  <a:r>
                    <a:rPr lang="en-US" altLang="ko-KR" sz="1400" b="1" dirty="0" smtClean="0">
                      <a:solidFill>
                        <a:srgbClr val="FF0000"/>
                      </a:solidFill>
                    </a:rPr>
                    <a:t> </a:t>
                  </a:r>
                  <a:r>
                    <a:rPr lang="ko-KR" altLang="en-US" sz="1400" b="1" dirty="0" smtClean="0">
                      <a:solidFill>
                        <a:srgbClr val="FF0000"/>
                      </a:solidFill>
                    </a:rPr>
                    <a:t>간지페이지</a:t>
                  </a:r>
                  <a:endParaRPr lang="ko-KR" altLang="en-US" sz="1400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grpSp>
          <p:nvGrpSpPr>
            <p:cNvPr id="19" name="그룹 18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17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18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1034" name="Picture 10" descr="C:\Users\Administrator\Desktop\인하대학교\05_템플릿\01_작업\확정\01\PNG\07.png"/>
          <p:cNvPicPr>
            <a:picLocks noChangeArrowheads="1"/>
          </p:cNvPicPr>
          <p:nvPr/>
        </p:nvPicPr>
        <p:blipFill>
          <a:blip r:embed="rId8"/>
          <a:srcRect t="-60000" b="-60000"/>
          <a:stretch>
            <a:fillRect/>
          </a:stretch>
        </p:blipFill>
        <p:spPr bwMode="auto">
          <a:xfrm>
            <a:off x="1336652" y="2749768"/>
            <a:ext cx="6840474" cy="6035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408090" y="1421021"/>
            <a:ext cx="15824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0" dirty="0" smtClean="0">
                <a:solidFill>
                  <a:srgbClr val="002F81"/>
                </a:solidFill>
                <a:latin typeface="나눔고딕" pitchFamily="50" charset="-127"/>
                <a:ea typeface="나눔고딕" pitchFamily="50" charset="-127"/>
              </a:rPr>
              <a:t>02</a:t>
            </a:r>
            <a:endParaRPr lang="ko-KR" altLang="en-US" sz="9000" dirty="0">
              <a:solidFill>
                <a:srgbClr val="002F8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37308" y="2859307"/>
            <a:ext cx="4828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i="1" dirty="0" smtClean="0">
                <a:latin typeface="나눔명조" pitchFamily="18" charset="-127"/>
                <a:ea typeface="나눔명조" pitchFamily="18" charset="-127"/>
              </a:rPr>
              <a:t>이곳은 소제목 영역입니다</a:t>
            </a:r>
            <a:r>
              <a:rPr lang="en-US" altLang="ko-KR" sz="3200" b="1" i="1" dirty="0" smtClean="0">
                <a:latin typeface="나눔명조" pitchFamily="18" charset="-127"/>
                <a:ea typeface="나눔명조" pitchFamily="18" charset="-127"/>
              </a:rPr>
              <a:t>.</a:t>
            </a:r>
            <a:endParaRPr lang="ko-KR" altLang="en-US" sz="3200" b="1" i="1" dirty="0">
              <a:latin typeface="나눔명조" pitchFamily="18" charset="-127"/>
              <a:ea typeface="나눔명조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그룹 31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29" name="그룹 28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30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31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5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자유형 9"/>
          <p:cNvSpPr/>
          <p:nvPr/>
        </p:nvSpPr>
        <p:spPr>
          <a:xfrm>
            <a:off x="1187434" y="3027360"/>
            <a:ext cx="2109802" cy="428628"/>
          </a:xfrm>
          <a:custGeom>
            <a:avLst/>
            <a:gdLst>
              <a:gd name="connsiteX0" fmla="*/ 0 w 2286016"/>
              <a:gd name="connsiteY0" fmla="*/ 119066 h 714380"/>
              <a:gd name="connsiteX1" fmla="*/ 34874 w 2286016"/>
              <a:gd name="connsiteY1" fmla="*/ 34874 h 714380"/>
              <a:gd name="connsiteX2" fmla="*/ 119066 w 2286016"/>
              <a:gd name="connsiteY2" fmla="*/ 0 h 714380"/>
              <a:gd name="connsiteX3" fmla="*/ 2166950 w 2286016"/>
              <a:gd name="connsiteY3" fmla="*/ 0 h 714380"/>
              <a:gd name="connsiteX4" fmla="*/ 2251142 w 2286016"/>
              <a:gd name="connsiteY4" fmla="*/ 34874 h 714380"/>
              <a:gd name="connsiteX5" fmla="*/ 2286016 w 2286016"/>
              <a:gd name="connsiteY5" fmla="*/ 119066 h 714380"/>
              <a:gd name="connsiteX6" fmla="*/ 2286016 w 2286016"/>
              <a:gd name="connsiteY6" fmla="*/ 595314 h 714380"/>
              <a:gd name="connsiteX7" fmla="*/ 2251142 w 2286016"/>
              <a:gd name="connsiteY7" fmla="*/ 679506 h 714380"/>
              <a:gd name="connsiteX8" fmla="*/ 2166950 w 2286016"/>
              <a:gd name="connsiteY8" fmla="*/ 714380 h 714380"/>
              <a:gd name="connsiteX9" fmla="*/ 119066 w 2286016"/>
              <a:gd name="connsiteY9" fmla="*/ 714380 h 714380"/>
              <a:gd name="connsiteX10" fmla="*/ 34874 w 2286016"/>
              <a:gd name="connsiteY10" fmla="*/ 679506 h 714380"/>
              <a:gd name="connsiteX11" fmla="*/ 0 w 2286016"/>
              <a:gd name="connsiteY11" fmla="*/ 595314 h 714380"/>
              <a:gd name="connsiteX12" fmla="*/ 0 w 2286016"/>
              <a:gd name="connsiteY12" fmla="*/ 119066 h 714380"/>
              <a:gd name="connsiteX0" fmla="*/ 0 w 2286016"/>
              <a:gd name="connsiteY0" fmla="*/ 119066 h 714380"/>
              <a:gd name="connsiteX1" fmla="*/ 34874 w 2286016"/>
              <a:gd name="connsiteY1" fmla="*/ 34874 h 714380"/>
              <a:gd name="connsiteX2" fmla="*/ 119066 w 2286016"/>
              <a:gd name="connsiteY2" fmla="*/ 0 h 714380"/>
              <a:gd name="connsiteX3" fmla="*/ 2166950 w 2286016"/>
              <a:gd name="connsiteY3" fmla="*/ 0 h 714380"/>
              <a:gd name="connsiteX4" fmla="*/ 2251142 w 2286016"/>
              <a:gd name="connsiteY4" fmla="*/ 34874 h 714380"/>
              <a:gd name="connsiteX5" fmla="*/ 2286016 w 2286016"/>
              <a:gd name="connsiteY5" fmla="*/ 119066 h 714380"/>
              <a:gd name="connsiteX6" fmla="*/ 2286016 w 2286016"/>
              <a:gd name="connsiteY6" fmla="*/ 595314 h 714380"/>
              <a:gd name="connsiteX7" fmla="*/ 2251142 w 2286016"/>
              <a:gd name="connsiteY7" fmla="*/ 679506 h 714380"/>
              <a:gd name="connsiteX8" fmla="*/ 2166950 w 2286016"/>
              <a:gd name="connsiteY8" fmla="*/ 714380 h 714380"/>
              <a:gd name="connsiteX9" fmla="*/ 34874 w 2286016"/>
              <a:gd name="connsiteY9" fmla="*/ 679506 h 714380"/>
              <a:gd name="connsiteX10" fmla="*/ 0 w 2286016"/>
              <a:gd name="connsiteY10" fmla="*/ 595314 h 714380"/>
              <a:gd name="connsiteX11" fmla="*/ 0 w 2286016"/>
              <a:gd name="connsiteY11" fmla="*/ 119066 h 714380"/>
              <a:gd name="connsiteX0" fmla="*/ 34874 w 2286016"/>
              <a:gd name="connsiteY0" fmla="*/ 679506 h 805820"/>
              <a:gd name="connsiteX1" fmla="*/ 0 w 2286016"/>
              <a:gd name="connsiteY1" fmla="*/ 595314 h 805820"/>
              <a:gd name="connsiteX2" fmla="*/ 0 w 2286016"/>
              <a:gd name="connsiteY2" fmla="*/ 119066 h 805820"/>
              <a:gd name="connsiteX3" fmla="*/ 34874 w 2286016"/>
              <a:gd name="connsiteY3" fmla="*/ 34874 h 805820"/>
              <a:gd name="connsiteX4" fmla="*/ 119066 w 2286016"/>
              <a:gd name="connsiteY4" fmla="*/ 0 h 805820"/>
              <a:gd name="connsiteX5" fmla="*/ 2166950 w 2286016"/>
              <a:gd name="connsiteY5" fmla="*/ 0 h 805820"/>
              <a:gd name="connsiteX6" fmla="*/ 2251142 w 2286016"/>
              <a:gd name="connsiteY6" fmla="*/ 34874 h 805820"/>
              <a:gd name="connsiteX7" fmla="*/ 2286016 w 2286016"/>
              <a:gd name="connsiteY7" fmla="*/ 119066 h 805820"/>
              <a:gd name="connsiteX8" fmla="*/ 2286016 w 2286016"/>
              <a:gd name="connsiteY8" fmla="*/ 595314 h 805820"/>
              <a:gd name="connsiteX9" fmla="*/ 2251142 w 2286016"/>
              <a:gd name="connsiteY9" fmla="*/ 679506 h 805820"/>
              <a:gd name="connsiteX10" fmla="*/ 2258390 w 2286016"/>
              <a:gd name="connsiteY10" fmla="*/ 805820 h 805820"/>
              <a:gd name="connsiteX0" fmla="*/ 34874 w 2286016"/>
              <a:gd name="connsiteY0" fmla="*/ 679506 h 679506"/>
              <a:gd name="connsiteX1" fmla="*/ 0 w 2286016"/>
              <a:gd name="connsiteY1" fmla="*/ 595314 h 679506"/>
              <a:gd name="connsiteX2" fmla="*/ 0 w 2286016"/>
              <a:gd name="connsiteY2" fmla="*/ 119066 h 679506"/>
              <a:gd name="connsiteX3" fmla="*/ 34874 w 2286016"/>
              <a:gd name="connsiteY3" fmla="*/ 34874 h 679506"/>
              <a:gd name="connsiteX4" fmla="*/ 119066 w 2286016"/>
              <a:gd name="connsiteY4" fmla="*/ 0 h 679506"/>
              <a:gd name="connsiteX5" fmla="*/ 2166950 w 2286016"/>
              <a:gd name="connsiteY5" fmla="*/ 0 h 679506"/>
              <a:gd name="connsiteX6" fmla="*/ 2251142 w 2286016"/>
              <a:gd name="connsiteY6" fmla="*/ 34874 h 679506"/>
              <a:gd name="connsiteX7" fmla="*/ 2286016 w 2286016"/>
              <a:gd name="connsiteY7" fmla="*/ 119066 h 679506"/>
              <a:gd name="connsiteX8" fmla="*/ 2286016 w 2286016"/>
              <a:gd name="connsiteY8" fmla="*/ 595314 h 679506"/>
              <a:gd name="connsiteX9" fmla="*/ 2251142 w 2286016"/>
              <a:gd name="connsiteY9" fmla="*/ 679506 h 679506"/>
              <a:gd name="connsiteX0" fmla="*/ 34874 w 2286016"/>
              <a:gd name="connsiteY0" fmla="*/ 679506 h 679506"/>
              <a:gd name="connsiteX1" fmla="*/ 0 w 2286016"/>
              <a:gd name="connsiteY1" fmla="*/ 595314 h 679506"/>
              <a:gd name="connsiteX2" fmla="*/ 0 w 2286016"/>
              <a:gd name="connsiteY2" fmla="*/ 119066 h 679506"/>
              <a:gd name="connsiteX3" fmla="*/ 34874 w 2286016"/>
              <a:gd name="connsiteY3" fmla="*/ 34874 h 679506"/>
              <a:gd name="connsiteX4" fmla="*/ 119066 w 2286016"/>
              <a:gd name="connsiteY4" fmla="*/ 0 h 679506"/>
              <a:gd name="connsiteX5" fmla="*/ 2166950 w 2286016"/>
              <a:gd name="connsiteY5" fmla="*/ 0 h 679506"/>
              <a:gd name="connsiteX6" fmla="*/ 2251142 w 2286016"/>
              <a:gd name="connsiteY6" fmla="*/ 34874 h 679506"/>
              <a:gd name="connsiteX7" fmla="*/ 2286016 w 2286016"/>
              <a:gd name="connsiteY7" fmla="*/ 119066 h 679506"/>
              <a:gd name="connsiteX8" fmla="*/ 2286016 w 2286016"/>
              <a:gd name="connsiteY8" fmla="*/ 595314 h 679506"/>
              <a:gd name="connsiteX0" fmla="*/ 0 w 2286016"/>
              <a:gd name="connsiteY0" fmla="*/ 595314 h 595314"/>
              <a:gd name="connsiteX1" fmla="*/ 0 w 2286016"/>
              <a:gd name="connsiteY1" fmla="*/ 119066 h 595314"/>
              <a:gd name="connsiteX2" fmla="*/ 34874 w 2286016"/>
              <a:gd name="connsiteY2" fmla="*/ 34874 h 595314"/>
              <a:gd name="connsiteX3" fmla="*/ 119066 w 2286016"/>
              <a:gd name="connsiteY3" fmla="*/ 0 h 595314"/>
              <a:gd name="connsiteX4" fmla="*/ 2166950 w 2286016"/>
              <a:gd name="connsiteY4" fmla="*/ 0 h 595314"/>
              <a:gd name="connsiteX5" fmla="*/ 2251142 w 2286016"/>
              <a:gd name="connsiteY5" fmla="*/ 34874 h 595314"/>
              <a:gd name="connsiteX6" fmla="*/ 2286016 w 2286016"/>
              <a:gd name="connsiteY6" fmla="*/ 119066 h 595314"/>
              <a:gd name="connsiteX7" fmla="*/ 2286016 w 2286016"/>
              <a:gd name="connsiteY7" fmla="*/ 595314 h 59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86016" h="595314">
                <a:moveTo>
                  <a:pt x="0" y="595314"/>
                </a:moveTo>
                <a:lnTo>
                  <a:pt x="0" y="119066"/>
                </a:lnTo>
                <a:cubicBezTo>
                  <a:pt x="0" y="87488"/>
                  <a:pt x="12544" y="57203"/>
                  <a:pt x="34874" y="34874"/>
                </a:cubicBezTo>
                <a:cubicBezTo>
                  <a:pt x="57203" y="12545"/>
                  <a:pt x="87488" y="0"/>
                  <a:pt x="119066" y="0"/>
                </a:cubicBezTo>
                <a:lnTo>
                  <a:pt x="2166950" y="0"/>
                </a:lnTo>
                <a:cubicBezTo>
                  <a:pt x="2198528" y="0"/>
                  <a:pt x="2228813" y="12544"/>
                  <a:pt x="2251142" y="34874"/>
                </a:cubicBezTo>
                <a:cubicBezTo>
                  <a:pt x="2273471" y="57203"/>
                  <a:pt x="2286016" y="87488"/>
                  <a:pt x="2286016" y="119066"/>
                </a:cubicBezTo>
                <a:lnTo>
                  <a:pt x="2286016" y="595314"/>
                </a:lnTo>
              </a:path>
            </a:pathLst>
          </a:custGeom>
          <a:gradFill>
            <a:gsLst>
              <a:gs pos="0">
                <a:srgbClr val="A7DEF8"/>
              </a:gs>
              <a:gs pos="100000">
                <a:srgbClr val="77D1F4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88B8"/>
            </a:solidFill>
          </a:ln>
          <a:effectLst>
            <a:outerShdw blurRad="381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179518" y="3455988"/>
            <a:ext cx="2117717" cy="182166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  <a:gs pos="100000">
                <a:srgbClr val="F9F9F9"/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  <a:effectLst>
            <a:outerShdw dist="127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5517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500"/>
          </a:p>
        </p:txBody>
      </p:sp>
      <p:sp>
        <p:nvSpPr>
          <p:cNvPr id="15" name="TextBox 36"/>
          <p:cNvSpPr txBox="1"/>
          <p:nvPr/>
        </p:nvSpPr>
        <p:spPr>
          <a:xfrm>
            <a:off x="1392223" y="3084510"/>
            <a:ext cx="1688283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500" b="1" dirty="0" smtClean="0">
                <a:solidFill>
                  <a:schemeClr val="accent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dirty="0" smtClean="0">
              <a:solidFill>
                <a:schemeClr val="accent1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1254111" y="3560763"/>
            <a:ext cx="1816134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-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자유형 16"/>
          <p:cNvSpPr/>
          <p:nvPr/>
        </p:nvSpPr>
        <p:spPr>
          <a:xfrm>
            <a:off x="3614746" y="3027360"/>
            <a:ext cx="2109802" cy="428628"/>
          </a:xfrm>
          <a:custGeom>
            <a:avLst/>
            <a:gdLst>
              <a:gd name="connsiteX0" fmla="*/ 0 w 2286016"/>
              <a:gd name="connsiteY0" fmla="*/ 119066 h 714380"/>
              <a:gd name="connsiteX1" fmla="*/ 34874 w 2286016"/>
              <a:gd name="connsiteY1" fmla="*/ 34874 h 714380"/>
              <a:gd name="connsiteX2" fmla="*/ 119066 w 2286016"/>
              <a:gd name="connsiteY2" fmla="*/ 0 h 714380"/>
              <a:gd name="connsiteX3" fmla="*/ 2166950 w 2286016"/>
              <a:gd name="connsiteY3" fmla="*/ 0 h 714380"/>
              <a:gd name="connsiteX4" fmla="*/ 2251142 w 2286016"/>
              <a:gd name="connsiteY4" fmla="*/ 34874 h 714380"/>
              <a:gd name="connsiteX5" fmla="*/ 2286016 w 2286016"/>
              <a:gd name="connsiteY5" fmla="*/ 119066 h 714380"/>
              <a:gd name="connsiteX6" fmla="*/ 2286016 w 2286016"/>
              <a:gd name="connsiteY6" fmla="*/ 595314 h 714380"/>
              <a:gd name="connsiteX7" fmla="*/ 2251142 w 2286016"/>
              <a:gd name="connsiteY7" fmla="*/ 679506 h 714380"/>
              <a:gd name="connsiteX8" fmla="*/ 2166950 w 2286016"/>
              <a:gd name="connsiteY8" fmla="*/ 714380 h 714380"/>
              <a:gd name="connsiteX9" fmla="*/ 119066 w 2286016"/>
              <a:gd name="connsiteY9" fmla="*/ 714380 h 714380"/>
              <a:gd name="connsiteX10" fmla="*/ 34874 w 2286016"/>
              <a:gd name="connsiteY10" fmla="*/ 679506 h 714380"/>
              <a:gd name="connsiteX11" fmla="*/ 0 w 2286016"/>
              <a:gd name="connsiteY11" fmla="*/ 595314 h 714380"/>
              <a:gd name="connsiteX12" fmla="*/ 0 w 2286016"/>
              <a:gd name="connsiteY12" fmla="*/ 119066 h 714380"/>
              <a:gd name="connsiteX0" fmla="*/ 0 w 2286016"/>
              <a:gd name="connsiteY0" fmla="*/ 119066 h 714380"/>
              <a:gd name="connsiteX1" fmla="*/ 34874 w 2286016"/>
              <a:gd name="connsiteY1" fmla="*/ 34874 h 714380"/>
              <a:gd name="connsiteX2" fmla="*/ 119066 w 2286016"/>
              <a:gd name="connsiteY2" fmla="*/ 0 h 714380"/>
              <a:gd name="connsiteX3" fmla="*/ 2166950 w 2286016"/>
              <a:gd name="connsiteY3" fmla="*/ 0 h 714380"/>
              <a:gd name="connsiteX4" fmla="*/ 2251142 w 2286016"/>
              <a:gd name="connsiteY4" fmla="*/ 34874 h 714380"/>
              <a:gd name="connsiteX5" fmla="*/ 2286016 w 2286016"/>
              <a:gd name="connsiteY5" fmla="*/ 119066 h 714380"/>
              <a:gd name="connsiteX6" fmla="*/ 2286016 w 2286016"/>
              <a:gd name="connsiteY6" fmla="*/ 595314 h 714380"/>
              <a:gd name="connsiteX7" fmla="*/ 2251142 w 2286016"/>
              <a:gd name="connsiteY7" fmla="*/ 679506 h 714380"/>
              <a:gd name="connsiteX8" fmla="*/ 2166950 w 2286016"/>
              <a:gd name="connsiteY8" fmla="*/ 714380 h 714380"/>
              <a:gd name="connsiteX9" fmla="*/ 34874 w 2286016"/>
              <a:gd name="connsiteY9" fmla="*/ 679506 h 714380"/>
              <a:gd name="connsiteX10" fmla="*/ 0 w 2286016"/>
              <a:gd name="connsiteY10" fmla="*/ 595314 h 714380"/>
              <a:gd name="connsiteX11" fmla="*/ 0 w 2286016"/>
              <a:gd name="connsiteY11" fmla="*/ 119066 h 714380"/>
              <a:gd name="connsiteX0" fmla="*/ 34874 w 2286016"/>
              <a:gd name="connsiteY0" fmla="*/ 679506 h 805820"/>
              <a:gd name="connsiteX1" fmla="*/ 0 w 2286016"/>
              <a:gd name="connsiteY1" fmla="*/ 595314 h 805820"/>
              <a:gd name="connsiteX2" fmla="*/ 0 w 2286016"/>
              <a:gd name="connsiteY2" fmla="*/ 119066 h 805820"/>
              <a:gd name="connsiteX3" fmla="*/ 34874 w 2286016"/>
              <a:gd name="connsiteY3" fmla="*/ 34874 h 805820"/>
              <a:gd name="connsiteX4" fmla="*/ 119066 w 2286016"/>
              <a:gd name="connsiteY4" fmla="*/ 0 h 805820"/>
              <a:gd name="connsiteX5" fmla="*/ 2166950 w 2286016"/>
              <a:gd name="connsiteY5" fmla="*/ 0 h 805820"/>
              <a:gd name="connsiteX6" fmla="*/ 2251142 w 2286016"/>
              <a:gd name="connsiteY6" fmla="*/ 34874 h 805820"/>
              <a:gd name="connsiteX7" fmla="*/ 2286016 w 2286016"/>
              <a:gd name="connsiteY7" fmla="*/ 119066 h 805820"/>
              <a:gd name="connsiteX8" fmla="*/ 2286016 w 2286016"/>
              <a:gd name="connsiteY8" fmla="*/ 595314 h 805820"/>
              <a:gd name="connsiteX9" fmla="*/ 2251142 w 2286016"/>
              <a:gd name="connsiteY9" fmla="*/ 679506 h 805820"/>
              <a:gd name="connsiteX10" fmla="*/ 2258390 w 2286016"/>
              <a:gd name="connsiteY10" fmla="*/ 805820 h 805820"/>
              <a:gd name="connsiteX0" fmla="*/ 34874 w 2286016"/>
              <a:gd name="connsiteY0" fmla="*/ 679506 h 679506"/>
              <a:gd name="connsiteX1" fmla="*/ 0 w 2286016"/>
              <a:gd name="connsiteY1" fmla="*/ 595314 h 679506"/>
              <a:gd name="connsiteX2" fmla="*/ 0 w 2286016"/>
              <a:gd name="connsiteY2" fmla="*/ 119066 h 679506"/>
              <a:gd name="connsiteX3" fmla="*/ 34874 w 2286016"/>
              <a:gd name="connsiteY3" fmla="*/ 34874 h 679506"/>
              <a:gd name="connsiteX4" fmla="*/ 119066 w 2286016"/>
              <a:gd name="connsiteY4" fmla="*/ 0 h 679506"/>
              <a:gd name="connsiteX5" fmla="*/ 2166950 w 2286016"/>
              <a:gd name="connsiteY5" fmla="*/ 0 h 679506"/>
              <a:gd name="connsiteX6" fmla="*/ 2251142 w 2286016"/>
              <a:gd name="connsiteY6" fmla="*/ 34874 h 679506"/>
              <a:gd name="connsiteX7" fmla="*/ 2286016 w 2286016"/>
              <a:gd name="connsiteY7" fmla="*/ 119066 h 679506"/>
              <a:gd name="connsiteX8" fmla="*/ 2286016 w 2286016"/>
              <a:gd name="connsiteY8" fmla="*/ 595314 h 679506"/>
              <a:gd name="connsiteX9" fmla="*/ 2251142 w 2286016"/>
              <a:gd name="connsiteY9" fmla="*/ 679506 h 679506"/>
              <a:gd name="connsiteX0" fmla="*/ 34874 w 2286016"/>
              <a:gd name="connsiteY0" fmla="*/ 679506 h 679506"/>
              <a:gd name="connsiteX1" fmla="*/ 0 w 2286016"/>
              <a:gd name="connsiteY1" fmla="*/ 595314 h 679506"/>
              <a:gd name="connsiteX2" fmla="*/ 0 w 2286016"/>
              <a:gd name="connsiteY2" fmla="*/ 119066 h 679506"/>
              <a:gd name="connsiteX3" fmla="*/ 34874 w 2286016"/>
              <a:gd name="connsiteY3" fmla="*/ 34874 h 679506"/>
              <a:gd name="connsiteX4" fmla="*/ 119066 w 2286016"/>
              <a:gd name="connsiteY4" fmla="*/ 0 h 679506"/>
              <a:gd name="connsiteX5" fmla="*/ 2166950 w 2286016"/>
              <a:gd name="connsiteY5" fmla="*/ 0 h 679506"/>
              <a:gd name="connsiteX6" fmla="*/ 2251142 w 2286016"/>
              <a:gd name="connsiteY6" fmla="*/ 34874 h 679506"/>
              <a:gd name="connsiteX7" fmla="*/ 2286016 w 2286016"/>
              <a:gd name="connsiteY7" fmla="*/ 119066 h 679506"/>
              <a:gd name="connsiteX8" fmla="*/ 2286016 w 2286016"/>
              <a:gd name="connsiteY8" fmla="*/ 595314 h 679506"/>
              <a:gd name="connsiteX0" fmla="*/ 0 w 2286016"/>
              <a:gd name="connsiteY0" fmla="*/ 595314 h 595314"/>
              <a:gd name="connsiteX1" fmla="*/ 0 w 2286016"/>
              <a:gd name="connsiteY1" fmla="*/ 119066 h 595314"/>
              <a:gd name="connsiteX2" fmla="*/ 34874 w 2286016"/>
              <a:gd name="connsiteY2" fmla="*/ 34874 h 595314"/>
              <a:gd name="connsiteX3" fmla="*/ 119066 w 2286016"/>
              <a:gd name="connsiteY3" fmla="*/ 0 h 595314"/>
              <a:gd name="connsiteX4" fmla="*/ 2166950 w 2286016"/>
              <a:gd name="connsiteY4" fmla="*/ 0 h 595314"/>
              <a:gd name="connsiteX5" fmla="*/ 2251142 w 2286016"/>
              <a:gd name="connsiteY5" fmla="*/ 34874 h 595314"/>
              <a:gd name="connsiteX6" fmla="*/ 2286016 w 2286016"/>
              <a:gd name="connsiteY6" fmla="*/ 119066 h 595314"/>
              <a:gd name="connsiteX7" fmla="*/ 2286016 w 2286016"/>
              <a:gd name="connsiteY7" fmla="*/ 595314 h 59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86016" h="595314">
                <a:moveTo>
                  <a:pt x="0" y="595314"/>
                </a:moveTo>
                <a:lnTo>
                  <a:pt x="0" y="119066"/>
                </a:lnTo>
                <a:cubicBezTo>
                  <a:pt x="0" y="87488"/>
                  <a:pt x="12544" y="57203"/>
                  <a:pt x="34874" y="34874"/>
                </a:cubicBezTo>
                <a:cubicBezTo>
                  <a:pt x="57203" y="12545"/>
                  <a:pt x="87488" y="0"/>
                  <a:pt x="119066" y="0"/>
                </a:cubicBezTo>
                <a:lnTo>
                  <a:pt x="2166950" y="0"/>
                </a:lnTo>
                <a:cubicBezTo>
                  <a:pt x="2198528" y="0"/>
                  <a:pt x="2228813" y="12544"/>
                  <a:pt x="2251142" y="34874"/>
                </a:cubicBezTo>
                <a:cubicBezTo>
                  <a:pt x="2273471" y="57203"/>
                  <a:pt x="2286016" y="87488"/>
                  <a:pt x="2286016" y="119066"/>
                </a:cubicBezTo>
                <a:lnTo>
                  <a:pt x="2286016" y="595314"/>
                </a:lnTo>
              </a:path>
            </a:pathLst>
          </a:custGeom>
          <a:gradFill>
            <a:gsLst>
              <a:gs pos="0">
                <a:srgbClr val="FED971"/>
              </a:gs>
              <a:gs pos="100000">
                <a:srgbClr val="FEBE4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C08B08"/>
            </a:solidFill>
          </a:ln>
          <a:effectLst>
            <a:outerShdw blurRad="381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3609984" y="3455988"/>
            <a:ext cx="2116144" cy="182166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  <a:gs pos="100000">
                <a:srgbClr val="F9F9F9"/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  <a:effectLst>
            <a:outerShdw dist="127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5517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500"/>
          </a:p>
        </p:txBody>
      </p:sp>
      <p:sp>
        <p:nvSpPr>
          <p:cNvPr id="19" name="TextBox 36"/>
          <p:cNvSpPr txBox="1"/>
          <p:nvPr/>
        </p:nvSpPr>
        <p:spPr>
          <a:xfrm>
            <a:off x="3819535" y="3084510"/>
            <a:ext cx="1688283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500" b="1" dirty="0" smtClean="0">
                <a:solidFill>
                  <a:srgbClr val="673105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dirty="0" smtClean="0">
              <a:solidFill>
                <a:srgbClr val="673105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TextBox 54"/>
          <p:cNvSpPr txBox="1"/>
          <p:nvPr/>
        </p:nvSpPr>
        <p:spPr>
          <a:xfrm>
            <a:off x="3706845" y="3560763"/>
            <a:ext cx="1824050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-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4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50900" y="1562881"/>
            <a:ext cx="356235" cy="396716"/>
          </a:xfrm>
          <a:prstGeom prst="rect">
            <a:avLst/>
          </a:prstGeom>
          <a:noFill/>
        </p:spPr>
      </p:pic>
      <p:sp>
        <p:nvSpPr>
          <p:cNvPr id="21" name="TextBox 36"/>
          <p:cNvSpPr txBox="1"/>
          <p:nvPr/>
        </p:nvSpPr>
        <p:spPr>
          <a:xfrm>
            <a:off x="1069950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22" name="TextBox 54"/>
          <p:cNvSpPr txBox="1"/>
          <p:nvPr/>
        </p:nvSpPr>
        <p:spPr>
          <a:xfrm>
            <a:off x="1460478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자유형 22"/>
          <p:cNvSpPr/>
          <p:nvPr/>
        </p:nvSpPr>
        <p:spPr>
          <a:xfrm>
            <a:off x="6083318" y="3027360"/>
            <a:ext cx="2109802" cy="428628"/>
          </a:xfrm>
          <a:custGeom>
            <a:avLst/>
            <a:gdLst>
              <a:gd name="connsiteX0" fmla="*/ 0 w 2286016"/>
              <a:gd name="connsiteY0" fmla="*/ 119066 h 714380"/>
              <a:gd name="connsiteX1" fmla="*/ 34874 w 2286016"/>
              <a:gd name="connsiteY1" fmla="*/ 34874 h 714380"/>
              <a:gd name="connsiteX2" fmla="*/ 119066 w 2286016"/>
              <a:gd name="connsiteY2" fmla="*/ 0 h 714380"/>
              <a:gd name="connsiteX3" fmla="*/ 2166950 w 2286016"/>
              <a:gd name="connsiteY3" fmla="*/ 0 h 714380"/>
              <a:gd name="connsiteX4" fmla="*/ 2251142 w 2286016"/>
              <a:gd name="connsiteY4" fmla="*/ 34874 h 714380"/>
              <a:gd name="connsiteX5" fmla="*/ 2286016 w 2286016"/>
              <a:gd name="connsiteY5" fmla="*/ 119066 h 714380"/>
              <a:gd name="connsiteX6" fmla="*/ 2286016 w 2286016"/>
              <a:gd name="connsiteY6" fmla="*/ 595314 h 714380"/>
              <a:gd name="connsiteX7" fmla="*/ 2251142 w 2286016"/>
              <a:gd name="connsiteY7" fmla="*/ 679506 h 714380"/>
              <a:gd name="connsiteX8" fmla="*/ 2166950 w 2286016"/>
              <a:gd name="connsiteY8" fmla="*/ 714380 h 714380"/>
              <a:gd name="connsiteX9" fmla="*/ 119066 w 2286016"/>
              <a:gd name="connsiteY9" fmla="*/ 714380 h 714380"/>
              <a:gd name="connsiteX10" fmla="*/ 34874 w 2286016"/>
              <a:gd name="connsiteY10" fmla="*/ 679506 h 714380"/>
              <a:gd name="connsiteX11" fmla="*/ 0 w 2286016"/>
              <a:gd name="connsiteY11" fmla="*/ 595314 h 714380"/>
              <a:gd name="connsiteX12" fmla="*/ 0 w 2286016"/>
              <a:gd name="connsiteY12" fmla="*/ 119066 h 714380"/>
              <a:gd name="connsiteX0" fmla="*/ 0 w 2286016"/>
              <a:gd name="connsiteY0" fmla="*/ 119066 h 714380"/>
              <a:gd name="connsiteX1" fmla="*/ 34874 w 2286016"/>
              <a:gd name="connsiteY1" fmla="*/ 34874 h 714380"/>
              <a:gd name="connsiteX2" fmla="*/ 119066 w 2286016"/>
              <a:gd name="connsiteY2" fmla="*/ 0 h 714380"/>
              <a:gd name="connsiteX3" fmla="*/ 2166950 w 2286016"/>
              <a:gd name="connsiteY3" fmla="*/ 0 h 714380"/>
              <a:gd name="connsiteX4" fmla="*/ 2251142 w 2286016"/>
              <a:gd name="connsiteY4" fmla="*/ 34874 h 714380"/>
              <a:gd name="connsiteX5" fmla="*/ 2286016 w 2286016"/>
              <a:gd name="connsiteY5" fmla="*/ 119066 h 714380"/>
              <a:gd name="connsiteX6" fmla="*/ 2286016 w 2286016"/>
              <a:gd name="connsiteY6" fmla="*/ 595314 h 714380"/>
              <a:gd name="connsiteX7" fmla="*/ 2251142 w 2286016"/>
              <a:gd name="connsiteY7" fmla="*/ 679506 h 714380"/>
              <a:gd name="connsiteX8" fmla="*/ 2166950 w 2286016"/>
              <a:gd name="connsiteY8" fmla="*/ 714380 h 714380"/>
              <a:gd name="connsiteX9" fmla="*/ 34874 w 2286016"/>
              <a:gd name="connsiteY9" fmla="*/ 679506 h 714380"/>
              <a:gd name="connsiteX10" fmla="*/ 0 w 2286016"/>
              <a:gd name="connsiteY10" fmla="*/ 595314 h 714380"/>
              <a:gd name="connsiteX11" fmla="*/ 0 w 2286016"/>
              <a:gd name="connsiteY11" fmla="*/ 119066 h 714380"/>
              <a:gd name="connsiteX0" fmla="*/ 34874 w 2286016"/>
              <a:gd name="connsiteY0" fmla="*/ 679506 h 805820"/>
              <a:gd name="connsiteX1" fmla="*/ 0 w 2286016"/>
              <a:gd name="connsiteY1" fmla="*/ 595314 h 805820"/>
              <a:gd name="connsiteX2" fmla="*/ 0 w 2286016"/>
              <a:gd name="connsiteY2" fmla="*/ 119066 h 805820"/>
              <a:gd name="connsiteX3" fmla="*/ 34874 w 2286016"/>
              <a:gd name="connsiteY3" fmla="*/ 34874 h 805820"/>
              <a:gd name="connsiteX4" fmla="*/ 119066 w 2286016"/>
              <a:gd name="connsiteY4" fmla="*/ 0 h 805820"/>
              <a:gd name="connsiteX5" fmla="*/ 2166950 w 2286016"/>
              <a:gd name="connsiteY5" fmla="*/ 0 h 805820"/>
              <a:gd name="connsiteX6" fmla="*/ 2251142 w 2286016"/>
              <a:gd name="connsiteY6" fmla="*/ 34874 h 805820"/>
              <a:gd name="connsiteX7" fmla="*/ 2286016 w 2286016"/>
              <a:gd name="connsiteY7" fmla="*/ 119066 h 805820"/>
              <a:gd name="connsiteX8" fmla="*/ 2286016 w 2286016"/>
              <a:gd name="connsiteY8" fmla="*/ 595314 h 805820"/>
              <a:gd name="connsiteX9" fmla="*/ 2251142 w 2286016"/>
              <a:gd name="connsiteY9" fmla="*/ 679506 h 805820"/>
              <a:gd name="connsiteX10" fmla="*/ 2258390 w 2286016"/>
              <a:gd name="connsiteY10" fmla="*/ 805820 h 805820"/>
              <a:gd name="connsiteX0" fmla="*/ 34874 w 2286016"/>
              <a:gd name="connsiteY0" fmla="*/ 679506 h 679506"/>
              <a:gd name="connsiteX1" fmla="*/ 0 w 2286016"/>
              <a:gd name="connsiteY1" fmla="*/ 595314 h 679506"/>
              <a:gd name="connsiteX2" fmla="*/ 0 w 2286016"/>
              <a:gd name="connsiteY2" fmla="*/ 119066 h 679506"/>
              <a:gd name="connsiteX3" fmla="*/ 34874 w 2286016"/>
              <a:gd name="connsiteY3" fmla="*/ 34874 h 679506"/>
              <a:gd name="connsiteX4" fmla="*/ 119066 w 2286016"/>
              <a:gd name="connsiteY4" fmla="*/ 0 h 679506"/>
              <a:gd name="connsiteX5" fmla="*/ 2166950 w 2286016"/>
              <a:gd name="connsiteY5" fmla="*/ 0 h 679506"/>
              <a:gd name="connsiteX6" fmla="*/ 2251142 w 2286016"/>
              <a:gd name="connsiteY6" fmla="*/ 34874 h 679506"/>
              <a:gd name="connsiteX7" fmla="*/ 2286016 w 2286016"/>
              <a:gd name="connsiteY7" fmla="*/ 119066 h 679506"/>
              <a:gd name="connsiteX8" fmla="*/ 2286016 w 2286016"/>
              <a:gd name="connsiteY8" fmla="*/ 595314 h 679506"/>
              <a:gd name="connsiteX9" fmla="*/ 2251142 w 2286016"/>
              <a:gd name="connsiteY9" fmla="*/ 679506 h 679506"/>
              <a:gd name="connsiteX0" fmla="*/ 34874 w 2286016"/>
              <a:gd name="connsiteY0" fmla="*/ 679506 h 679506"/>
              <a:gd name="connsiteX1" fmla="*/ 0 w 2286016"/>
              <a:gd name="connsiteY1" fmla="*/ 595314 h 679506"/>
              <a:gd name="connsiteX2" fmla="*/ 0 w 2286016"/>
              <a:gd name="connsiteY2" fmla="*/ 119066 h 679506"/>
              <a:gd name="connsiteX3" fmla="*/ 34874 w 2286016"/>
              <a:gd name="connsiteY3" fmla="*/ 34874 h 679506"/>
              <a:gd name="connsiteX4" fmla="*/ 119066 w 2286016"/>
              <a:gd name="connsiteY4" fmla="*/ 0 h 679506"/>
              <a:gd name="connsiteX5" fmla="*/ 2166950 w 2286016"/>
              <a:gd name="connsiteY5" fmla="*/ 0 h 679506"/>
              <a:gd name="connsiteX6" fmla="*/ 2251142 w 2286016"/>
              <a:gd name="connsiteY6" fmla="*/ 34874 h 679506"/>
              <a:gd name="connsiteX7" fmla="*/ 2286016 w 2286016"/>
              <a:gd name="connsiteY7" fmla="*/ 119066 h 679506"/>
              <a:gd name="connsiteX8" fmla="*/ 2286016 w 2286016"/>
              <a:gd name="connsiteY8" fmla="*/ 595314 h 679506"/>
              <a:gd name="connsiteX0" fmla="*/ 0 w 2286016"/>
              <a:gd name="connsiteY0" fmla="*/ 595314 h 595314"/>
              <a:gd name="connsiteX1" fmla="*/ 0 w 2286016"/>
              <a:gd name="connsiteY1" fmla="*/ 119066 h 595314"/>
              <a:gd name="connsiteX2" fmla="*/ 34874 w 2286016"/>
              <a:gd name="connsiteY2" fmla="*/ 34874 h 595314"/>
              <a:gd name="connsiteX3" fmla="*/ 119066 w 2286016"/>
              <a:gd name="connsiteY3" fmla="*/ 0 h 595314"/>
              <a:gd name="connsiteX4" fmla="*/ 2166950 w 2286016"/>
              <a:gd name="connsiteY4" fmla="*/ 0 h 595314"/>
              <a:gd name="connsiteX5" fmla="*/ 2251142 w 2286016"/>
              <a:gd name="connsiteY5" fmla="*/ 34874 h 595314"/>
              <a:gd name="connsiteX6" fmla="*/ 2286016 w 2286016"/>
              <a:gd name="connsiteY6" fmla="*/ 119066 h 595314"/>
              <a:gd name="connsiteX7" fmla="*/ 2286016 w 2286016"/>
              <a:gd name="connsiteY7" fmla="*/ 595314 h 59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86016" h="595314">
                <a:moveTo>
                  <a:pt x="0" y="595314"/>
                </a:moveTo>
                <a:lnTo>
                  <a:pt x="0" y="119066"/>
                </a:lnTo>
                <a:cubicBezTo>
                  <a:pt x="0" y="87488"/>
                  <a:pt x="12544" y="57203"/>
                  <a:pt x="34874" y="34874"/>
                </a:cubicBezTo>
                <a:cubicBezTo>
                  <a:pt x="57203" y="12545"/>
                  <a:pt x="87488" y="0"/>
                  <a:pt x="119066" y="0"/>
                </a:cubicBezTo>
                <a:lnTo>
                  <a:pt x="2166950" y="0"/>
                </a:lnTo>
                <a:cubicBezTo>
                  <a:pt x="2198528" y="0"/>
                  <a:pt x="2228813" y="12544"/>
                  <a:pt x="2251142" y="34874"/>
                </a:cubicBezTo>
                <a:cubicBezTo>
                  <a:pt x="2273471" y="57203"/>
                  <a:pt x="2286016" y="87488"/>
                  <a:pt x="2286016" y="119066"/>
                </a:cubicBezTo>
                <a:lnTo>
                  <a:pt x="2286016" y="595314"/>
                </a:lnTo>
              </a:path>
            </a:pathLst>
          </a:custGeom>
          <a:gradFill>
            <a:gsLst>
              <a:gs pos="0">
                <a:srgbClr val="CAE285"/>
              </a:gs>
              <a:gs pos="100000">
                <a:srgbClr val="A3CD5A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accent3">
                <a:lumMod val="75000"/>
              </a:schemeClr>
            </a:solidFill>
          </a:ln>
          <a:effectLst>
            <a:outerShdw blurRad="381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6078556" y="3455988"/>
            <a:ext cx="2116144" cy="182166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  <a:gs pos="100000">
                <a:srgbClr val="F9F9F9"/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  <a:effectLst>
            <a:outerShdw dist="127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5517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500"/>
          </a:p>
        </p:txBody>
      </p:sp>
      <p:sp>
        <p:nvSpPr>
          <p:cNvPr id="25" name="TextBox 36"/>
          <p:cNvSpPr txBox="1"/>
          <p:nvPr/>
        </p:nvSpPr>
        <p:spPr>
          <a:xfrm>
            <a:off x="6288107" y="3084510"/>
            <a:ext cx="1688283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500" b="1" dirty="0" smtClean="0">
                <a:solidFill>
                  <a:srgbClr val="404F21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dirty="0" smtClean="0">
              <a:solidFill>
                <a:srgbClr val="404F2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6" name="TextBox 54"/>
          <p:cNvSpPr txBox="1"/>
          <p:nvPr/>
        </p:nvSpPr>
        <p:spPr>
          <a:xfrm>
            <a:off x="6175417" y="3560763"/>
            <a:ext cx="1824050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-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7" name="TextBox 54"/>
          <p:cNvSpPr txBox="1"/>
          <p:nvPr/>
        </p:nvSpPr>
        <p:spPr>
          <a:xfrm>
            <a:off x="1547973" y="2134385"/>
            <a:ext cx="5205449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8" name="Picture 8" descr="C:\Users\Administrator\Desktop\인하대학교\05_템플릿\01_작업\확정\01\PNG\18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65214" y="2171798"/>
            <a:ext cx="266700" cy="259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그룹 52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35" name="그룹 34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37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46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51" name="그룹 50"/>
          <p:cNvGrpSpPr/>
          <p:nvPr/>
        </p:nvGrpSpPr>
        <p:grpSpPr>
          <a:xfrm>
            <a:off x="1404952" y="3072604"/>
            <a:ext cx="1717650" cy="1754000"/>
            <a:chOff x="1131863" y="3072604"/>
            <a:chExt cx="1717650" cy="1754000"/>
          </a:xfrm>
        </p:grpSpPr>
        <p:sp>
          <p:nvSpPr>
            <p:cNvPr id="49" name="타원 48"/>
            <p:cNvSpPr/>
            <p:nvPr/>
          </p:nvSpPr>
          <p:spPr>
            <a:xfrm>
              <a:off x="1131863" y="3112092"/>
              <a:ext cx="1714512" cy="1714512"/>
            </a:xfrm>
            <a:prstGeom prst="ellipse">
              <a:avLst/>
            </a:prstGeom>
            <a:gradFill>
              <a:gsLst>
                <a:gs pos="0">
                  <a:srgbClr val="BDE9FA"/>
                </a:gs>
                <a:gs pos="100000">
                  <a:srgbClr val="53A3D5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4780A3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grpSp>
          <p:nvGrpSpPr>
            <p:cNvPr id="48" name="그룹 47"/>
            <p:cNvGrpSpPr/>
            <p:nvPr/>
          </p:nvGrpSpPr>
          <p:grpSpPr>
            <a:xfrm>
              <a:off x="1131863" y="3072604"/>
              <a:ext cx="1717650" cy="1714512"/>
              <a:chOff x="1131863" y="3072604"/>
              <a:chExt cx="1717650" cy="1714512"/>
            </a:xfrm>
          </p:grpSpPr>
          <p:sp>
            <p:nvSpPr>
              <p:cNvPr id="50" name="타원 49"/>
              <p:cNvSpPr/>
              <p:nvPr/>
            </p:nvSpPr>
            <p:spPr>
              <a:xfrm>
                <a:off x="1131863" y="3072604"/>
                <a:ext cx="1714512" cy="1714512"/>
              </a:xfrm>
              <a:prstGeom prst="ellipse">
                <a:avLst/>
              </a:prstGeom>
              <a:gradFill>
                <a:gsLst>
                  <a:gs pos="0">
                    <a:srgbClr val="BDE9FA"/>
                  </a:gs>
                  <a:gs pos="100000">
                    <a:srgbClr val="8AD7F6"/>
                  </a:gs>
                  <a:gs pos="100000">
                    <a:srgbClr val="E6B6FC"/>
                  </a:gs>
                </a:gsLst>
                <a:lin ang="5400000" scaled="1"/>
              </a:gradFill>
              <a:ln w="12700">
                <a:solidFill>
                  <a:srgbClr val="4780A3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  <p:sp>
            <p:nvSpPr>
              <p:cNvPr id="32" name="자유형 31"/>
              <p:cNvSpPr>
                <a:spLocks noChangeAspect="1"/>
              </p:cNvSpPr>
              <p:nvPr/>
            </p:nvSpPr>
            <p:spPr>
              <a:xfrm>
                <a:off x="1155675" y="3077367"/>
                <a:ext cx="1693838" cy="845084"/>
              </a:xfrm>
              <a:custGeom>
                <a:avLst/>
                <a:gdLst>
                  <a:gd name="connsiteX0" fmla="*/ 0 w 1714512"/>
                  <a:gd name="connsiteY0" fmla="*/ 857256 h 1714512"/>
                  <a:gd name="connsiteX1" fmla="*/ 251085 w 1714512"/>
                  <a:gd name="connsiteY1" fmla="*/ 251085 h 1714512"/>
                  <a:gd name="connsiteX2" fmla="*/ 857257 w 1714512"/>
                  <a:gd name="connsiteY2" fmla="*/ 1 h 1714512"/>
                  <a:gd name="connsiteX3" fmla="*/ 1463428 w 1714512"/>
                  <a:gd name="connsiteY3" fmla="*/ 251086 h 1714512"/>
                  <a:gd name="connsiteX4" fmla="*/ 1714512 w 1714512"/>
                  <a:gd name="connsiteY4" fmla="*/ 857258 h 1714512"/>
                  <a:gd name="connsiteX5" fmla="*/ 1463427 w 1714512"/>
                  <a:gd name="connsiteY5" fmla="*/ 1463430 h 1714512"/>
                  <a:gd name="connsiteX6" fmla="*/ 857255 w 1714512"/>
                  <a:gd name="connsiteY6" fmla="*/ 1714514 h 1714512"/>
                  <a:gd name="connsiteX7" fmla="*/ 251083 w 1714512"/>
                  <a:gd name="connsiteY7" fmla="*/ 1463429 h 1714512"/>
                  <a:gd name="connsiteX8" fmla="*/ -1 w 1714512"/>
                  <a:gd name="connsiteY8" fmla="*/ 857257 h 1714512"/>
                  <a:gd name="connsiteX9" fmla="*/ 0 w 1714512"/>
                  <a:gd name="connsiteY9" fmla="*/ 857256 h 1714512"/>
                  <a:gd name="connsiteX0" fmla="*/ 1 w 1714513"/>
                  <a:gd name="connsiteY0" fmla="*/ 857255 h 1564457"/>
                  <a:gd name="connsiteX1" fmla="*/ 251086 w 1714513"/>
                  <a:gd name="connsiteY1" fmla="*/ 251084 h 1564457"/>
                  <a:gd name="connsiteX2" fmla="*/ 857258 w 1714513"/>
                  <a:gd name="connsiteY2" fmla="*/ 0 h 1564457"/>
                  <a:gd name="connsiteX3" fmla="*/ 1463429 w 1714513"/>
                  <a:gd name="connsiteY3" fmla="*/ 251085 h 1564457"/>
                  <a:gd name="connsiteX4" fmla="*/ 1714513 w 1714513"/>
                  <a:gd name="connsiteY4" fmla="*/ 857257 h 1564457"/>
                  <a:gd name="connsiteX5" fmla="*/ 1463428 w 1714513"/>
                  <a:gd name="connsiteY5" fmla="*/ 1463429 h 1564457"/>
                  <a:gd name="connsiteX6" fmla="*/ 251084 w 1714513"/>
                  <a:gd name="connsiteY6" fmla="*/ 1463428 h 1564457"/>
                  <a:gd name="connsiteX7" fmla="*/ 0 w 1714513"/>
                  <a:gd name="connsiteY7" fmla="*/ 857256 h 1564457"/>
                  <a:gd name="connsiteX8" fmla="*/ 1 w 1714513"/>
                  <a:gd name="connsiteY8" fmla="*/ 857255 h 1564457"/>
                  <a:gd name="connsiteX0" fmla="*/ 1 w 1749180"/>
                  <a:gd name="connsiteY0" fmla="*/ 857255 h 1463429"/>
                  <a:gd name="connsiteX1" fmla="*/ 251086 w 1749180"/>
                  <a:gd name="connsiteY1" fmla="*/ 251084 h 1463429"/>
                  <a:gd name="connsiteX2" fmla="*/ 857258 w 1749180"/>
                  <a:gd name="connsiteY2" fmla="*/ 0 h 1463429"/>
                  <a:gd name="connsiteX3" fmla="*/ 1463429 w 1749180"/>
                  <a:gd name="connsiteY3" fmla="*/ 251085 h 1463429"/>
                  <a:gd name="connsiteX4" fmla="*/ 1714513 w 1749180"/>
                  <a:gd name="connsiteY4" fmla="*/ 857257 h 1463429"/>
                  <a:gd name="connsiteX5" fmla="*/ 1463428 w 1749180"/>
                  <a:gd name="connsiteY5" fmla="*/ 1463429 h 1463429"/>
                  <a:gd name="connsiteX6" fmla="*/ 0 w 1749180"/>
                  <a:gd name="connsiteY6" fmla="*/ 857256 h 1463429"/>
                  <a:gd name="connsiteX7" fmla="*/ 1 w 1749180"/>
                  <a:gd name="connsiteY7" fmla="*/ 857255 h 1463429"/>
                  <a:gd name="connsiteX0" fmla="*/ 1 w 1813209"/>
                  <a:gd name="connsiteY0" fmla="*/ 857255 h 962604"/>
                  <a:gd name="connsiteX1" fmla="*/ 251086 w 1813209"/>
                  <a:gd name="connsiteY1" fmla="*/ 251084 h 962604"/>
                  <a:gd name="connsiteX2" fmla="*/ 857258 w 1813209"/>
                  <a:gd name="connsiteY2" fmla="*/ 0 h 962604"/>
                  <a:gd name="connsiteX3" fmla="*/ 1463429 w 1813209"/>
                  <a:gd name="connsiteY3" fmla="*/ 251085 h 962604"/>
                  <a:gd name="connsiteX4" fmla="*/ 1714513 w 1813209"/>
                  <a:gd name="connsiteY4" fmla="*/ 857257 h 962604"/>
                  <a:gd name="connsiteX5" fmla="*/ 871254 w 1813209"/>
                  <a:gd name="connsiteY5" fmla="*/ 883170 h 962604"/>
                  <a:gd name="connsiteX6" fmla="*/ 0 w 1813209"/>
                  <a:gd name="connsiteY6" fmla="*/ 857256 h 962604"/>
                  <a:gd name="connsiteX7" fmla="*/ 1 w 1813209"/>
                  <a:gd name="connsiteY7" fmla="*/ 857255 h 962604"/>
                  <a:gd name="connsiteX0" fmla="*/ 1 w 1958418"/>
                  <a:gd name="connsiteY0" fmla="*/ 857255 h 958285"/>
                  <a:gd name="connsiteX1" fmla="*/ 251086 w 1958418"/>
                  <a:gd name="connsiteY1" fmla="*/ 251084 h 958285"/>
                  <a:gd name="connsiteX2" fmla="*/ 857258 w 1958418"/>
                  <a:gd name="connsiteY2" fmla="*/ 0 h 958285"/>
                  <a:gd name="connsiteX3" fmla="*/ 1463429 w 1958418"/>
                  <a:gd name="connsiteY3" fmla="*/ 251085 h 958285"/>
                  <a:gd name="connsiteX4" fmla="*/ 1714513 w 1958418"/>
                  <a:gd name="connsiteY4" fmla="*/ 857257 h 958285"/>
                  <a:gd name="connsiteX5" fmla="*/ 0 w 1958418"/>
                  <a:gd name="connsiteY5" fmla="*/ 857256 h 958285"/>
                  <a:gd name="connsiteX6" fmla="*/ 1 w 1958418"/>
                  <a:gd name="connsiteY6" fmla="*/ 857255 h 958285"/>
                  <a:gd name="connsiteX0" fmla="*/ 1 w 1729818"/>
                  <a:gd name="connsiteY0" fmla="*/ 857255 h 958285"/>
                  <a:gd name="connsiteX1" fmla="*/ 251086 w 1729818"/>
                  <a:gd name="connsiteY1" fmla="*/ 251084 h 958285"/>
                  <a:gd name="connsiteX2" fmla="*/ 857258 w 1729818"/>
                  <a:gd name="connsiteY2" fmla="*/ 0 h 958285"/>
                  <a:gd name="connsiteX3" fmla="*/ 1463429 w 1729818"/>
                  <a:gd name="connsiteY3" fmla="*/ 251085 h 958285"/>
                  <a:gd name="connsiteX4" fmla="*/ 1714513 w 1729818"/>
                  <a:gd name="connsiteY4" fmla="*/ 857257 h 958285"/>
                  <a:gd name="connsiteX5" fmla="*/ 0 w 1729818"/>
                  <a:gd name="connsiteY5" fmla="*/ 857256 h 958285"/>
                  <a:gd name="connsiteX6" fmla="*/ 1 w 1729818"/>
                  <a:gd name="connsiteY6" fmla="*/ 857255 h 958285"/>
                  <a:gd name="connsiteX0" fmla="*/ 1 w 1729818"/>
                  <a:gd name="connsiteY0" fmla="*/ 857255 h 863035"/>
                  <a:gd name="connsiteX1" fmla="*/ 251086 w 1729818"/>
                  <a:gd name="connsiteY1" fmla="*/ 251084 h 863035"/>
                  <a:gd name="connsiteX2" fmla="*/ 857258 w 1729818"/>
                  <a:gd name="connsiteY2" fmla="*/ 0 h 863035"/>
                  <a:gd name="connsiteX3" fmla="*/ 1463429 w 1729818"/>
                  <a:gd name="connsiteY3" fmla="*/ 251085 h 863035"/>
                  <a:gd name="connsiteX4" fmla="*/ 1714513 w 1729818"/>
                  <a:gd name="connsiteY4" fmla="*/ 857257 h 863035"/>
                  <a:gd name="connsiteX5" fmla="*/ 0 w 1729818"/>
                  <a:gd name="connsiteY5" fmla="*/ 857256 h 863035"/>
                  <a:gd name="connsiteX6" fmla="*/ 1 w 1729818"/>
                  <a:gd name="connsiteY6" fmla="*/ 857255 h 8630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29818" h="863035">
                    <a:moveTo>
                      <a:pt x="1" y="857255"/>
                    </a:moveTo>
                    <a:cubicBezTo>
                      <a:pt x="1" y="629896"/>
                      <a:pt x="90319" y="411850"/>
                      <a:pt x="251086" y="251084"/>
                    </a:cubicBezTo>
                    <a:cubicBezTo>
                      <a:pt x="411853" y="90317"/>
                      <a:pt x="629900" y="0"/>
                      <a:pt x="857258" y="0"/>
                    </a:cubicBezTo>
                    <a:cubicBezTo>
                      <a:pt x="1084617" y="0"/>
                      <a:pt x="1302663" y="90318"/>
                      <a:pt x="1463429" y="251085"/>
                    </a:cubicBezTo>
                    <a:cubicBezTo>
                      <a:pt x="1624196" y="411852"/>
                      <a:pt x="1729818" y="613354"/>
                      <a:pt x="1714513" y="857257"/>
                    </a:cubicBezTo>
                    <a:cubicBezTo>
                      <a:pt x="1403933" y="863035"/>
                      <a:pt x="285752" y="857256"/>
                      <a:pt x="0" y="857256"/>
                    </a:cubicBezTo>
                    <a:lnTo>
                      <a:pt x="1" y="857255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bg1"/>
                  </a:gs>
                  <a:gs pos="100000">
                    <a:srgbClr val="E6B6FC"/>
                  </a:gs>
                </a:gsLst>
                <a:lin ang="5400000" scaled="1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  <p:cxnSp>
            <p:nvCxnSpPr>
              <p:cNvPr id="34" name="직선 연결선 33"/>
              <p:cNvCxnSpPr>
                <a:stCxn id="32" idx="5"/>
                <a:endCxn id="32" idx="4"/>
              </p:cNvCxnSpPr>
              <p:nvPr/>
            </p:nvCxnSpPr>
            <p:spPr>
              <a:xfrm>
                <a:off x="1155675" y="3916792"/>
                <a:ext cx="1678851" cy="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그룹 46"/>
          <p:cNvGrpSpPr/>
          <p:nvPr/>
        </p:nvGrpSpPr>
        <p:grpSpPr>
          <a:xfrm>
            <a:off x="3832220" y="3073412"/>
            <a:ext cx="1714512" cy="1752384"/>
            <a:chOff x="3832220" y="3073412"/>
            <a:chExt cx="1714512" cy="1752384"/>
          </a:xfrm>
        </p:grpSpPr>
        <p:grpSp>
          <p:nvGrpSpPr>
            <p:cNvPr id="3" name="그룹 37"/>
            <p:cNvGrpSpPr>
              <a:grpSpLocks noChangeAspect="1"/>
            </p:cNvGrpSpPr>
            <p:nvPr/>
          </p:nvGrpSpPr>
          <p:grpSpPr>
            <a:xfrm>
              <a:off x="3832220" y="3073412"/>
              <a:ext cx="1714512" cy="1752384"/>
              <a:chOff x="5535987" y="2667280"/>
              <a:chExt cx="2143140" cy="2190480"/>
            </a:xfrm>
          </p:grpSpPr>
          <p:sp>
            <p:nvSpPr>
              <p:cNvPr id="39" name="타원 38"/>
              <p:cNvSpPr/>
              <p:nvPr/>
            </p:nvSpPr>
            <p:spPr>
              <a:xfrm>
                <a:off x="5535987" y="2714620"/>
                <a:ext cx="2143140" cy="2143140"/>
              </a:xfrm>
              <a:prstGeom prst="ellipse">
                <a:avLst/>
              </a:prstGeom>
              <a:gradFill>
                <a:gsLst>
                  <a:gs pos="0">
                    <a:srgbClr val="CCE38D"/>
                  </a:gs>
                  <a:gs pos="100000">
                    <a:srgbClr val="86A828"/>
                  </a:gs>
                  <a:gs pos="100000">
                    <a:srgbClr val="E6B6FC"/>
                  </a:gs>
                </a:gsLst>
                <a:lin ang="5400000" scaled="1"/>
              </a:gradFill>
              <a:ln w="12700">
                <a:solidFill>
                  <a:srgbClr val="66801E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  <p:sp>
            <p:nvSpPr>
              <p:cNvPr id="40" name="타원 39"/>
              <p:cNvSpPr/>
              <p:nvPr/>
            </p:nvSpPr>
            <p:spPr>
              <a:xfrm>
                <a:off x="5535987" y="2667280"/>
                <a:ext cx="2143140" cy="2143140"/>
              </a:xfrm>
              <a:prstGeom prst="ellipse">
                <a:avLst/>
              </a:prstGeom>
              <a:gradFill>
                <a:gsLst>
                  <a:gs pos="0">
                    <a:srgbClr val="CCE38D"/>
                  </a:gs>
                  <a:gs pos="100000">
                    <a:srgbClr val="A5CE5D"/>
                  </a:gs>
                  <a:gs pos="100000">
                    <a:srgbClr val="E6B6FC"/>
                  </a:gs>
                </a:gsLst>
                <a:lin ang="5400000" scaled="1"/>
              </a:gradFill>
              <a:ln w="12700">
                <a:solidFill>
                  <a:srgbClr val="66801E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</p:grpSp>
        <p:sp>
          <p:nvSpPr>
            <p:cNvPr id="36" name="자유형 35"/>
            <p:cNvSpPr>
              <a:spLocks noChangeAspect="1"/>
            </p:cNvSpPr>
            <p:nvPr/>
          </p:nvSpPr>
          <p:spPr>
            <a:xfrm>
              <a:off x="3846507" y="3077367"/>
              <a:ext cx="1693838" cy="845084"/>
            </a:xfrm>
            <a:custGeom>
              <a:avLst/>
              <a:gdLst>
                <a:gd name="connsiteX0" fmla="*/ 0 w 1714512"/>
                <a:gd name="connsiteY0" fmla="*/ 857256 h 1714512"/>
                <a:gd name="connsiteX1" fmla="*/ 251085 w 1714512"/>
                <a:gd name="connsiteY1" fmla="*/ 251085 h 1714512"/>
                <a:gd name="connsiteX2" fmla="*/ 857257 w 1714512"/>
                <a:gd name="connsiteY2" fmla="*/ 1 h 1714512"/>
                <a:gd name="connsiteX3" fmla="*/ 1463428 w 1714512"/>
                <a:gd name="connsiteY3" fmla="*/ 251086 h 1714512"/>
                <a:gd name="connsiteX4" fmla="*/ 1714512 w 1714512"/>
                <a:gd name="connsiteY4" fmla="*/ 857258 h 1714512"/>
                <a:gd name="connsiteX5" fmla="*/ 1463427 w 1714512"/>
                <a:gd name="connsiteY5" fmla="*/ 1463430 h 1714512"/>
                <a:gd name="connsiteX6" fmla="*/ 857255 w 1714512"/>
                <a:gd name="connsiteY6" fmla="*/ 1714514 h 1714512"/>
                <a:gd name="connsiteX7" fmla="*/ 251083 w 1714512"/>
                <a:gd name="connsiteY7" fmla="*/ 1463429 h 1714512"/>
                <a:gd name="connsiteX8" fmla="*/ -1 w 1714512"/>
                <a:gd name="connsiteY8" fmla="*/ 857257 h 1714512"/>
                <a:gd name="connsiteX9" fmla="*/ 0 w 1714512"/>
                <a:gd name="connsiteY9" fmla="*/ 857256 h 1714512"/>
                <a:gd name="connsiteX0" fmla="*/ 1 w 1714513"/>
                <a:gd name="connsiteY0" fmla="*/ 857255 h 1564457"/>
                <a:gd name="connsiteX1" fmla="*/ 251086 w 1714513"/>
                <a:gd name="connsiteY1" fmla="*/ 251084 h 1564457"/>
                <a:gd name="connsiteX2" fmla="*/ 857258 w 1714513"/>
                <a:gd name="connsiteY2" fmla="*/ 0 h 1564457"/>
                <a:gd name="connsiteX3" fmla="*/ 1463429 w 1714513"/>
                <a:gd name="connsiteY3" fmla="*/ 251085 h 1564457"/>
                <a:gd name="connsiteX4" fmla="*/ 1714513 w 1714513"/>
                <a:gd name="connsiteY4" fmla="*/ 857257 h 1564457"/>
                <a:gd name="connsiteX5" fmla="*/ 1463428 w 1714513"/>
                <a:gd name="connsiteY5" fmla="*/ 1463429 h 1564457"/>
                <a:gd name="connsiteX6" fmla="*/ 251084 w 1714513"/>
                <a:gd name="connsiteY6" fmla="*/ 1463428 h 1564457"/>
                <a:gd name="connsiteX7" fmla="*/ 0 w 1714513"/>
                <a:gd name="connsiteY7" fmla="*/ 857256 h 1564457"/>
                <a:gd name="connsiteX8" fmla="*/ 1 w 1714513"/>
                <a:gd name="connsiteY8" fmla="*/ 857255 h 1564457"/>
                <a:gd name="connsiteX0" fmla="*/ 1 w 1749180"/>
                <a:gd name="connsiteY0" fmla="*/ 857255 h 1463429"/>
                <a:gd name="connsiteX1" fmla="*/ 251086 w 1749180"/>
                <a:gd name="connsiteY1" fmla="*/ 251084 h 1463429"/>
                <a:gd name="connsiteX2" fmla="*/ 857258 w 1749180"/>
                <a:gd name="connsiteY2" fmla="*/ 0 h 1463429"/>
                <a:gd name="connsiteX3" fmla="*/ 1463429 w 1749180"/>
                <a:gd name="connsiteY3" fmla="*/ 251085 h 1463429"/>
                <a:gd name="connsiteX4" fmla="*/ 1714513 w 1749180"/>
                <a:gd name="connsiteY4" fmla="*/ 857257 h 1463429"/>
                <a:gd name="connsiteX5" fmla="*/ 1463428 w 1749180"/>
                <a:gd name="connsiteY5" fmla="*/ 1463429 h 1463429"/>
                <a:gd name="connsiteX6" fmla="*/ 0 w 1749180"/>
                <a:gd name="connsiteY6" fmla="*/ 857256 h 1463429"/>
                <a:gd name="connsiteX7" fmla="*/ 1 w 1749180"/>
                <a:gd name="connsiteY7" fmla="*/ 857255 h 1463429"/>
                <a:gd name="connsiteX0" fmla="*/ 1 w 1813209"/>
                <a:gd name="connsiteY0" fmla="*/ 857255 h 962604"/>
                <a:gd name="connsiteX1" fmla="*/ 251086 w 1813209"/>
                <a:gd name="connsiteY1" fmla="*/ 251084 h 962604"/>
                <a:gd name="connsiteX2" fmla="*/ 857258 w 1813209"/>
                <a:gd name="connsiteY2" fmla="*/ 0 h 962604"/>
                <a:gd name="connsiteX3" fmla="*/ 1463429 w 1813209"/>
                <a:gd name="connsiteY3" fmla="*/ 251085 h 962604"/>
                <a:gd name="connsiteX4" fmla="*/ 1714513 w 1813209"/>
                <a:gd name="connsiteY4" fmla="*/ 857257 h 962604"/>
                <a:gd name="connsiteX5" fmla="*/ 871254 w 1813209"/>
                <a:gd name="connsiteY5" fmla="*/ 883170 h 962604"/>
                <a:gd name="connsiteX6" fmla="*/ 0 w 1813209"/>
                <a:gd name="connsiteY6" fmla="*/ 857256 h 962604"/>
                <a:gd name="connsiteX7" fmla="*/ 1 w 1813209"/>
                <a:gd name="connsiteY7" fmla="*/ 857255 h 962604"/>
                <a:gd name="connsiteX0" fmla="*/ 1 w 1958418"/>
                <a:gd name="connsiteY0" fmla="*/ 857255 h 958285"/>
                <a:gd name="connsiteX1" fmla="*/ 251086 w 1958418"/>
                <a:gd name="connsiteY1" fmla="*/ 251084 h 958285"/>
                <a:gd name="connsiteX2" fmla="*/ 857258 w 1958418"/>
                <a:gd name="connsiteY2" fmla="*/ 0 h 958285"/>
                <a:gd name="connsiteX3" fmla="*/ 1463429 w 1958418"/>
                <a:gd name="connsiteY3" fmla="*/ 251085 h 958285"/>
                <a:gd name="connsiteX4" fmla="*/ 1714513 w 1958418"/>
                <a:gd name="connsiteY4" fmla="*/ 857257 h 958285"/>
                <a:gd name="connsiteX5" fmla="*/ 0 w 1958418"/>
                <a:gd name="connsiteY5" fmla="*/ 857256 h 958285"/>
                <a:gd name="connsiteX6" fmla="*/ 1 w 1958418"/>
                <a:gd name="connsiteY6" fmla="*/ 857255 h 958285"/>
                <a:gd name="connsiteX0" fmla="*/ 1 w 1729818"/>
                <a:gd name="connsiteY0" fmla="*/ 857255 h 958285"/>
                <a:gd name="connsiteX1" fmla="*/ 251086 w 1729818"/>
                <a:gd name="connsiteY1" fmla="*/ 251084 h 958285"/>
                <a:gd name="connsiteX2" fmla="*/ 857258 w 1729818"/>
                <a:gd name="connsiteY2" fmla="*/ 0 h 958285"/>
                <a:gd name="connsiteX3" fmla="*/ 1463429 w 1729818"/>
                <a:gd name="connsiteY3" fmla="*/ 251085 h 958285"/>
                <a:gd name="connsiteX4" fmla="*/ 1714513 w 1729818"/>
                <a:gd name="connsiteY4" fmla="*/ 857257 h 958285"/>
                <a:gd name="connsiteX5" fmla="*/ 0 w 1729818"/>
                <a:gd name="connsiteY5" fmla="*/ 857256 h 958285"/>
                <a:gd name="connsiteX6" fmla="*/ 1 w 1729818"/>
                <a:gd name="connsiteY6" fmla="*/ 857255 h 958285"/>
                <a:gd name="connsiteX0" fmla="*/ 1 w 1729818"/>
                <a:gd name="connsiteY0" fmla="*/ 857255 h 863035"/>
                <a:gd name="connsiteX1" fmla="*/ 251086 w 1729818"/>
                <a:gd name="connsiteY1" fmla="*/ 251084 h 863035"/>
                <a:gd name="connsiteX2" fmla="*/ 857258 w 1729818"/>
                <a:gd name="connsiteY2" fmla="*/ 0 h 863035"/>
                <a:gd name="connsiteX3" fmla="*/ 1463429 w 1729818"/>
                <a:gd name="connsiteY3" fmla="*/ 251085 h 863035"/>
                <a:gd name="connsiteX4" fmla="*/ 1714513 w 1729818"/>
                <a:gd name="connsiteY4" fmla="*/ 857257 h 863035"/>
                <a:gd name="connsiteX5" fmla="*/ 0 w 1729818"/>
                <a:gd name="connsiteY5" fmla="*/ 857256 h 863035"/>
                <a:gd name="connsiteX6" fmla="*/ 1 w 1729818"/>
                <a:gd name="connsiteY6" fmla="*/ 857255 h 863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29818" h="863035">
                  <a:moveTo>
                    <a:pt x="1" y="857255"/>
                  </a:moveTo>
                  <a:cubicBezTo>
                    <a:pt x="1" y="629896"/>
                    <a:pt x="90319" y="411850"/>
                    <a:pt x="251086" y="251084"/>
                  </a:cubicBezTo>
                  <a:cubicBezTo>
                    <a:pt x="411853" y="90317"/>
                    <a:pt x="629900" y="0"/>
                    <a:pt x="857258" y="0"/>
                  </a:cubicBezTo>
                  <a:cubicBezTo>
                    <a:pt x="1084617" y="0"/>
                    <a:pt x="1302663" y="90318"/>
                    <a:pt x="1463429" y="251085"/>
                  </a:cubicBezTo>
                  <a:cubicBezTo>
                    <a:pt x="1624196" y="411852"/>
                    <a:pt x="1729818" y="613354"/>
                    <a:pt x="1714513" y="857257"/>
                  </a:cubicBezTo>
                  <a:cubicBezTo>
                    <a:pt x="1403933" y="863035"/>
                    <a:pt x="285752" y="857256"/>
                    <a:pt x="0" y="857256"/>
                  </a:cubicBezTo>
                  <a:lnTo>
                    <a:pt x="1" y="857255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E6B6FC"/>
                </a:gs>
              </a:gsLst>
              <a:lin ang="5400000" scaled="1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41" name="직선 연결선 40"/>
            <p:cNvCxnSpPr/>
            <p:nvPr/>
          </p:nvCxnSpPr>
          <p:spPr>
            <a:xfrm>
              <a:off x="3836982" y="3916792"/>
              <a:ext cx="1678851" cy="1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그룹 44"/>
          <p:cNvGrpSpPr/>
          <p:nvPr/>
        </p:nvGrpSpPr>
        <p:grpSpPr>
          <a:xfrm>
            <a:off x="6265874" y="3074691"/>
            <a:ext cx="1724750" cy="1749826"/>
            <a:chOff x="6532576" y="3074691"/>
            <a:chExt cx="1724750" cy="1749826"/>
          </a:xfrm>
        </p:grpSpPr>
        <p:grpSp>
          <p:nvGrpSpPr>
            <p:cNvPr id="4" name="그룹 40"/>
            <p:cNvGrpSpPr>
              <a:grpSpLocks noChangeAspect="1"/>
            </p:cNvGrpSpPr>
            <p:nvPr/>
          </p:nvGrpSpPr>
          <p:grpSpPr>
            <a:xfrm>
              <a:off x="6532576" y="3074691"/>
              <a:ext cx="1724750" cy="1749826"/>
              <a:chOff x="1464872" y="2670478"/>
              <a:chExt cx="2155937" cy="2187282"/>
            </a:xfrm>
          </p:grpSpPr>
          <p:sp>
            <p:nvSpPr>
              <p:cNvPr id="42" name="타원 41"/>
              <p:cNvSpPr/>
              <p:nvPr/>
            </p:nvSpPr>
            <p:spPr>
              <a:xfrm>
                <a:off x="1464872" y="2714620"/>
                <a:ext cx="2143140" cy="2143140"/>
              </a:xfrm>
              <a:prstGeom prst="ellipse">
                <a:avLst/>
              </a:prstGeom>
              <a:gradFill>
                <a:gsLst>
                  <a:gs pos="0">
                    <a:srgbClr val="FED970"/>
                  </a:gs>
                  <a:gs pos="100000">
                    <a:srgbClr val="D18701"/>
                  </a:gs>
                  <a:gs pos="100000">
                    <a:srgbClr val="E6B6FC"/>
                  </a:gs>
                </a:gsLst>
                <a:lin ang="5400000" scaled="1"/>
              </a:gradFill>
              <a:ln w="12700">
                <a:solidFill>
                  <a:srgbClr val="79582B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  <p:sp>
            <p:nvSpPr>
              <p:cNvPr id="43" name="타원 42"/>
              <p:cNvSpPr/>
              <p:nvPr/>
            </p:nvSpPr>
            <p:spPr>
              <a:xfrm>
                <a:off x="1477669" y="2670478"/>
                <a:ext cx="2143140" cy="2143140"/>
              </a:xfrm>
              <a:prstGeom prst="ellipse">
                <a:avLst/>
              </a:prstGeom>
              <a:gradFill>
                <a:gsLst>
                  <a:gs pos="0">
                    <a:srgbClr val="FED970"/>
                  </a:gs>
                  <a:gs pos="100000">
                    <a:srgbClr val="FEBE4D"/>
                  </a:gs>
                  <a:gs pos="100000">
                    <a:srgbClr val="E6B6FC"/>
                  </a:gs>
                </a:gsLst>
                <a:lin ang="5400000" scaled="1"/>
              </a:gradFill>
              <a:ln w="12700">
                <a:solidFill>
                  <a:srgbClr val="7958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</p:grpSp>
        <p:sp>
          <p:nvSpPr>
            <p:cNvPr id="38" name="자유형 37"/>
            <p:cNvSpPr>
              <a:spLocks noChangeAspect="1"/>
            </p:cNvSpPr>
            <p:nvPr/>
          </p:nvSpPr>
          <p:spPr>
            <a:xfrm>
              <a:off x="6561151" y="3077367"/>
              <a:ext cx="1693838" cy="845084"/>
            </a:xfrm>
            <a:custGeom>
              <a:avLst/>
              <a:gdLst>
                <a:gd name="connsiteX0" fmla="*/ 0 w 1714512"/>
                <a:gd name="connsiteY0" fmla="*/ 857256 h 1714512"/>
                <a:gd name="connsiteX1" fmla="*/ 251085 w 1714512"/>
                <a:gd name="connsiteY1" fmla="*/ 251085 h 1714512"/>
                <a:gd name="connsiteX2" fmla="*/ 857257 w 1714512"/>
                <a:gd name="connsiteY2" fmla="*/ 1 h 1714512"/>
                <a:gd name="connsiteX3" fmla="*/ 1463428 w 1714512"/>
                <a:gd name="connsiteY3" fmla="*/ 251086 h 1714512"/>
                <a:gd name="connsiteX4" fmla="*/ 1714512 w 1714512"/>
                <a:gd name="connsiteY4" fmla="*/ 857258 h 1714512"/>
                <a:gd name="connsiteX5" fmla="*/ 1463427 w 1714512"/>
                <a:gd name="connsiteY5" fmla="*/ 1463430 h 1714512"/>
                <a:gd name="connsiteX6" fmla="*/ 857255 w 1714512"/>
                <a:gd name="connsiteY6" fmla="*/ 1714514 h 1714512"/>
                <a:gd name="connsiteX7" fmla="*/ 251083 w 1714512"/>
                <a:gd name="connsiteY7" fmla="*/ 1463429 h 1714512"/>
                <a:gd name="connsiteX8" fmla="*/ -1 w 1714512"/>
                <a:gd name="connsiteY8" fmla="*/ 857257 h 1714512"/>
                <a:gd name="connsiteX9" fmla="*/ 0 w 1714512"/>
                <a:gd name="connsiteY9" fmla="*/ 857256 h 1714512"/>
                <a:gd name="connsiteX0" fmla="*/ 1 w 1714513"/>
                <a:gd name="connsiteY0" fmla="*/ 857255 h 1564457"/>
                <a:gd name="connsiteX1" fmla="*/ 251086 w 1714513"/>
                <a:gd name="connsiteY1" fmla="*/ 251084 h 1564457"/>
                <a:gd name="connsiteX2" fmla="*/ 857258 w 1714513"/>
                <a:gd name="connsiteY2" fmla="*/ 0 h 1564457"/>
                <a:gd name="connsiteX3" fmla="*/ 1463429 w 1714513"/>
                <a:gd name="connsiteY3" fmla="*/ 251085 h 1564457"/>
                <a:gd name="connsiteX4" fmla="*/ 1714513 w 1714513"/>
                <a:gd name="connsiteY4" fmla="*/ 857257 h 1564457"/>
                <a:gd name="connsiteX5" fmla="*/ 1463428 w 1714513"/>
                <a:gd name="connsiteY5" fmla="*/ 1463429 h 1564457"/>
                <a:gd name="connsiteX6" fmla="*/ 251084 w 1714513"/>
                <a:gd name="connsiteY6" fmla="*/ 1463428 h 1564457"/>
                <a:gd name="connsiteX7" fmla="*/ 0 w 1714513"/>
                <a:gd name="connsiteY7" fmla="*/ 857256 h 1564457"/>
                <a:gd name="connsiteX8" fmla="*/ 1 w 1714513"/>
                <a:gd name="connsiteY8" fmla="*/ 857255 h 1564457"/>
                <a:gd name="connsiteX0" fmla="*/ 1 w 1749180"/>
                <a:gd name="connsiteY0" fmla="*/ 857255 h 1463429"/>
                <a:gd name="connsiteX1" fmla="*/ 251086 w 1749180"/>
                <a:gd name="connsiteY1" fmla="*/ 251084 h 1463429"/>
                <a:gd name="connsiteX2" fmla="*/ 857258 w 1749180"/>
                <a:gd name="connsiteY2" fmla="*/ 0 h 1463429"/>
                <a:gd name="connsiteX3" fmla="*/ 1463429 w 1749180"/>
                <a:gd name="connsiteY3" fmla="*/ 251085 h 1463429"/>
                <a:gd name="connsiteX4" fmla="*/ 1714513 w 1749180"/>
                <a:gd name="connsiteY4" fmla="*/ 857257 h 1463429"/>
                <a:gd name="connsiteX5" fmla="*/ 1463428 w 1749180"/>
                <a:gd name="connsiteY5" fmla="*/ 1463429 h 1463429"/>
                <a:gd name="connsiteX6" fmla="*/ 0 w 1749180"/>
                <a:gd name="connsiteY6" fmla="*/ 857256 h 1463429"/>
                <a:gd name="connsiteX7" fmla="*/ 1 w 1749180"/>
                <a:gd name="connsiteY7" fmla="*/ 857255 h 1463429"/>
                <a:gd name="connsiteX0" fmla="*/ 1 w 1813209"/>
                <a:gd name="connsiteY0" fmla="*/ 857255 h 962604"/>
                <a:gd name="connsiteX1" fmla="*/ 251086 w 1813209"/>
                <a:gd name="connsiteY1" fmla="*/ 251084 h 962604"/>
                <a:gd name="connsiteX2" fmla="*/ 857258 w 1813209"/>
                <a:gd name="connsiteY2" fmla="*/ 0 h 962604"/>
                <a:gd name="connsiteX3" fmla="*/ 1463429 w 1813209"/>
                <a:gd name="connsiteY3" fmla="*/ 251085 h 962604"/>
                <a:gd name="connsiteX4" fmla="*/ 1714513 w 1813209"/>
                <a:gd name="connsiteY4" fmla="*/ 857257 h 962604"/>
                <a:gd name="connsiteX5" fmla="*/ 871254 w 1813209"/>
                <a:gd name="connsiteY5" fmla="*/ 883170 h 962604"/>
                <a:gd name="connsiteX6" fmla="*/ 0 w 1813209"/>
                <a:gd name="connsiteY6" fmla="*/ 857256 h 962604"/>
                <a:gd name="connsiteX7" fmla="*/ 1 w 1813209"/>
                <a:gd name="connsiteY7" fmla="*/ 857255 h 962604"/>
                <a:gd name="connsiteX0" fmla="*/ 1 w 1958418"/>
                <a:gd name="connsiteY0" fmla="*/ 857255 h 958285"/>
                <a:gd name="connsiteX1" fmla="*/ 251086 w 1958418"/>
                <a:gd name="connsiteY1" fmla="*/ 251084 h 958285"/>
                <a:gd name="connsiteX2" fmla="*/ 857258 w 1958418"/>
                <a:gd name="connsiteY2" fmla="*/ 0 h 958285"/>
                <a:gd name="connsiteX3" fmla="*/ 1463429 w 1958418"/>
                <a:gd name="connsiteY3" fmla="*/ 251085 h 958285"/>
                <a:gd name="connsiteX4" fmla="*/ 1714513 w 1958418"/>
                <a:gd name="connsiteY4" fmla="*/ 857257 h 958285"/>
                <a:gd name="connsiteX5" fmla="*/ 0 w 1958418"/>
                <a:gd name="connsiteY5" fmla="*/ 857256 h 958285"/>
                <a:gd name="connsiteX6" fmla="*/ 1 w 1958418"/>
                <a:gd name="connsiteY6" fmla="*/ 857255 h 958285"/>
                <a:gd name="connsiteX0" fmla="*/ 1 w 1729818"/>
                <a:gd name="connsiteY0" fmla="*/ 857255 h 958285"/>
                <a:gd name="connsiteX1" fmla="*/ 251086 w 1729818"/>
                <a:gd name="connsiteY1" fmla="*/ 251084 h 958285"/>
                <a:gd name="connsiteX2" fmla="*/ 857258 w 1729818"/>
                <a:gd name="connsiteY2" fmla="*/ 0 h 958285"/>
                <a:gd name="connsiteX3" fmla="*/ 1463429 w 1729818"/>
                <a:gd name="connsiteY3" fmla="*/ 251085 h 958285"/>
                <a:gd name="connsiteX4" fmla="*/ 1714513 w 1729818"/>
                <a:gd name="connsiteY4" fmla="*/ 857257 h 958285"/>
                <a:gd name="connsiteX5" fmla="*/ 0 w 1729818"/>
                <a:gd name="connsiteY5" fmla="*/ 857256 h 958285"/>
                <a:gd name="connsiteX6" fmla="*/ 1 w 1729818"/>
                <a:gd name="connsiteY6" fmla="*/ 857255 h 958285"/>
                <a:gd name="connsiteX0" fmla="*/ 1 w 1729818"/>
                <a:gd name="connsiteY0" fmla="*/ 857255 h 863035"/>
                <a:gd name="connsiteX1" fmla="*/ 251086 w 1729818"/>
                <a:gd name="connsiteY1" fmla="*/ 251084 h 863035"/>
                <a:gd name="connsiteX2" fmla="*/ 857258 w 1729818"/>
                <a:gd name="connsiteY2" fmla="*/ 0 h 863035"/>
                <a:gd name="connsiteX3" fmla="*/ 1463429 w 1729818"/>
                <a:gd name="connsiteY3" fmla="*/ 251085 h 863035"/>
                <a:gd name="connsiteX4" fmla="*/ 1714513 w 1729818"/>
                <a:gd name="connsiteY4" fmla="*/ 857257 h 863035"/>
                <a:gd name="connsiteX5" fmla="*/ 0 w 1729818"/>
                <a:gd name="connsiteY5" fmla="*/ 857256 h 863035"/>
                <a:gd name="connsiteX6" fmla="*/ 1 w 1729818"/>
                <a:gd name="connsiteY6" fmla="*/ 857255 h 863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29818" h="863035">
                  <a:moveTo>
                    <a:pt x="1" y="857255"/>
                  </a:moveTo>
                  <a:cubicBezTo>
                    <a:pt x="1" y="629896"/>
                    <a:pt x="90319" y="411850"/>
                    <a:pt x="251086" y="251084"/>
                  </a:cubicBezTo>
                  <a:cubicBezTo>
                    <a:pt x="411853" y="90317"/>
                    <a:pt x="629900" y="0"/>
                    <a:pt x="857258" y="0"/>
                  </a:cubicBezTo>
                  <a:cubicBezTo>
                    <a:pt x="1084617" y="0"/>
                    <a:pt x="1302663" y="90318"/>
                    <a:pt x="1463429" y="251085"/>
                  </a:cubicBezTo>
                  <a:cubicBezTo>
                    <a:pt x="1624196" y="411852"/>
                    <a:pt x="1729818" y="613354"/>
                    <a:pt x="1714513" y="857257"/>
                  </a:cubicBezTo>
                  <a:cubicBezTo>
                    <a:pt x="1403933" y="863035"/>
                    <a:pt x="285752" y="857256"/>
                    <a:pt x="0" y="857256"/>
                  </a:cubicBezTo>
                  <a:lnTo>
                    <a:pt x="1" y="857255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E6B6FC"/>
                </a:gs>
              </a:gsLst>
              <a:lin ang="5400000" scaled="1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44" name="직선 연결선 43"/>
            <p:cNvCxnSpPr/>
            <p:nvPr/>
          </p:nvCxnSpPr>
          <p:spPr>
            <a:xfrm>
              <a:off x="6551626" y="3916792"/>
              <a:ext cx="1678851" cy="1"/>
            </a:xfrm>
            <a:prstGeom prst="line">
              <a:avLst/>
            </a:prstGeom>
            <a:ln>
              <a:solidFill>
                <a:srgbClr val="C08B08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5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4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50900" y="1562881"/>
            <a:ext cx="356235" cy="396716"/>
          </a:xfrm>
          <a:prstGeom prst="rect">
            <a:avLst/>
          </a:prstGeom>
          <a:noFill/>
        </p:spPr>
      </p:pic>
      <p:sp>
        <p:nvSpPr>
          <p:cNvPr id="21" name="TextBox 36"/>
          <p:cNvSpPr txBox="1"/>
          <p:nvPr/>
        </p:nvSpPr>
        <p:spPr>
          <a:xfrm>
            <a:off x="1069950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22" name="TextBox 54"/>
          <p:cNvSpPr txBox="1"/>
          <p:nvPr/>
        </p:nvSpPr>
        <p:spPr>
          <a:xfrm>
            <a:off x="1460478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7" name="TextBox 54"/>
          <p:cNvSpPr txBox="1"/>
          <p:nvPr/>
        </p:nvSpPr>
        <p:spPr>
          <a:xfrm>
            <a:off x="1547973" y="2134385"/>
            <a:ext cx="5205449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8" name="Picture 8" descr="C:\Users\Administrator\Desktop\인하대학교\05_템플릿\01_작업\확정\01\PNG\18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65214" y="2171798"/>
            <a:ext cx="266700" cy="259080"/>
          </a:xfrm>
          <a:prstGeom prst="rect">
            <a:avLst/>
          </a:prstGeom>
          <a:noFill/>
        </p:spPr>
      </p:pic>
      <p:sp>
        <p:nvSpPr>
          <p:cNvPr id="54" name="TextBox 29"/>
          <p:cNvSpPr txBox="1"/>
          <p:nvPr/>
        </p:nvSpPr>
        <p:spPr>
          <a:xfrm>
            <a:off x="1647841" y="3443888"/>
            <a:ext cx="1214446" cy="324046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003B50"/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kumimoji="0" lang="en-US" altLang="ko-KR" sz="1400" b="1" dirty="0" smtClean="0">
              <a:solidFill>
                <a:srgbClr val="003B5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5" name="TextBox 29"/>
          <p:cNvSpPr txBox="1"/>
          <p:nvPr/>
        </p:nvSpPr>
        <p:spPr>
          <a:xfrm>
            <a:off x="6549601" y="3443888"/>
            <a:ext cx="1214446" cy="324046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583614"/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kumimoji="0" lang="en-US" altLang="ko-KR" sz="1400" b="1" dirty="0" smtClean="0">
              <a:solidFill>
                <a:srgbClr val="583614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6" name="TextBox 32"/>
          <p:cNvSpPr txBox="1"/>
          <p:nvPr/>
        </p:nvSpPr>
        <p:spPr>
          <a:xfrm>
            <a:off x="4082253" y="3443888"/>
            <a:ext cx="1214446" cy="324046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2B3A12"/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kumimoji="0" lang="en-US" altLang="ko-KR" sz="1400" b="1" dirty="0" smtClean="0">
              <a:solidFill>
                <a:srgbClr val="2B3A1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2" name="TextBox 54"/>
          <p:cNvSpPr txBox="1"/>
          <p:nvPr/>
        </p:nvSpPr>
        <p:spPr>
          <a:xfrm>
            <a:off x="1504966" y="3991773"/>
            <a:ext cx="1500198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Char char="-"/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 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8" name="TextBox 54"/>
          <p:cNvSpPr txBox="1"/>
          <p:nvPr/>
        </p:nvSpPr>
        <p:spPr>
          <a:xfrm>
            <a:off x="3936995" y="3991773"/>
            <a:ext cx="1500198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Char char="-"/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 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9" name="TextBox 54"/>
          <p:cNvSpPr txBox="1"/>
          <p:nvPr/>
        </p:nvSpPr>
        <p:spPr>
          <a:xfrm>
            <a:off x="6389700" y="3991773"/>
            <a:ext cx="1500198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Char char="-"/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 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그룹 37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35" name="그룹 34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36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37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49" name="타원 48"/>
          <p:cNvSpPr/>
          <p:nvPr/>
        </p:nvSpPr>
        <p:spPr>
          <a:xfrm>
            <a:off x="1131863" y="2950166"/>
            <a:ext cx="1714512" cy="1714512"/>
          </a:xfrm>
          <a:prstGeom prst="ellipse">
            <a:avLst/>
          </a:prstGeom>
          <a:gradFill>
            <a:gsLst>
              <a:gs pos="0">
                <a:srgbClr val="BDE9FA"/>
              </a:gs>
              <a:gs pos="100000">
                <a:srgbClr val="53A3D5"/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4780A3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50" name="타원 49"/>
          <p:cNvSpPr/>
          <p:nvPr/>
        </p:nvSpPr>
        <p:spPr>
          <a:xfrm>
            <a:off x="1131863" y="2910678"/>
            <a:ext cx="1714512" cy="1714512"/>
          </a:xfrm>
          <a:prstGeom prst="ellipse">
            <a:avLst/>
          </a:prstGeom>
          <a:gradFill>
            <a:gsLst>
              <a:gs pos="0">
                <a:srgbClr val="BDE9FA"/>
              </a:gs>
              <a:gs pos="100000">
                <a:srgbClr val="8AD7F6"/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4780A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6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4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50900" y="1562881"/>
            <a:ext cx="356235" cy="396716"/>
          </a:xfrm>
          <a:prstGeom prst="rect">
            <a:avLst/>
          </a:prstGeom>
          <a:noFill/>
        </p:spPr>
      </p:pic>
      <p:sp>
        <p:nvSpPr>
          <p:cNvPr id="21" name="TextBox 36"/>
          <p:cNvSpPr txBox="1"/>
          <p:nvPr/>
        </p:nvSpPr>
        <p:spPr>
          <a:xfrm>
            <a:off x="1069950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22" name="TextBox 54"/>
          <p:cNvSpPr txBox="1"/>
          <p:nvPr/>
        </p:nvSpPr>
        <p:spPr>
          <a:xfrm>
            <a:off x="1460478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7" name="TextBox 54"/>
          <p:cNvSpPr txBox="1"/>
          <p:nvPr/>
        </p:nvSpPr>
        <p:spPr>
          <a:xfrm>
            <a:off x="1547973" y="2134385"/>
            <a:ext cx="5205449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8" name="Picture 8" descr="C:\Users\Administrator\Desktop\인하대학교\05_템플릿\01_작업\확정\01\PNG\18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65214" y="2171798"/>
            <a:ext cx="266700" cy="259080"/>
          </a:xfrm>
          <a:prstGeom prst="rect">
            <a:avLst/>
          </a:prstGeom>
          <a:noFill/>
        </p:spPr>
      </p:pic>
      <p:sp>
        <p:nvSpPr>
          <p:cNvPr id="39" name="타원 38"/>
          <p:cNvSpPr/>
          <p:nvPr/>
        </p:nvSpPr>
        <p:spPr>
          <a:xfrm>
            <a:off x="3832220" y="2949358"/>
            <a:ext cx="1714512" cy="1714512"/>
          </a:xfrm>
          <a:prstGeom prst="ellipse">
            <a:avLst/>
          </a:prstGeom>
          <a:gradFill>
            <a:gsLst>
              <a:gs pos="0">
                <a:srgbClr val="CCE38D"/>
              </a:gs>
              <a:gs pos="100000">
                <a:srgbClr val="86A828"/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66801E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3832220" y="2911486"/>
            <a:ext cx="1714512" cy="1714512"/>
          </a:xfrm>
          <a:prstGeom prst="ellipse">
            <a:avLst/>
          </a:prstGeom>
          <a:gradFill>
            <a:gsLst>
              <a:gs pos="0">
                <a:srgbClr val="CCE38D"/>
              </a:gs>
              <a:gs pos="100000">
                <a:srgbClr val="A5CE5D"/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66801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42" name="타원 41"/>
          <p:cNvSpPr/>
          <p:nvPr/>
        </p:nvSpPr>
        <p:spPr>
          <a:xfrm>
            <a:off x="6532576" y="2948079"/>
            <a:ext cx="1714512" cy="1714512"/>
          </a:xfrm>
          <a:prstGeom prst="ellipse">
            <a:avLst/>
          </a:prstGeom>
          <a:gradFill>
            <a:gsLst>
              <a:gs pos="0">
                <a:srgbClr val="FED970"/>
              </a:gs>
              <a:gs pos="100000">
                <a:srgbClr val="D18701"/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79582B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43" name="타원 42"/>
          <p:cNvSpPr/>
          <p:nvPr/>
        </p:nvSpPr>
        <p:spPr>
          <a:xfrm>
            <a:off x="6542814" y="2912765"/>
            <a:ext cx="1714512" cy="1714512"/>
          </a:xfrm>
          <a:prstGeom prst="ellipse">
            <a:avLst/>
          </a:prstGeom>
          <a:gradFill>
            <a:gsLst>
              <a:gs pos="0">
                <a:srgbClr val="FED970"/>
              </a:gs>
              <a:gs pos="100000">
                <a:srgbClr val="FEBE4D"/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795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46" name="오른쪽 화살표 45"/>
          <p:cNvSpPr>
            <a:spLocks noChangeAspect="1"/>
          </p:cNvSpPr>
          <p:nvPr/>
        </p:nvSpPr>
        <p:spPr>
          <a:xfrm>
            <a:off x="2948345" y="3492195"/>
            <a:ext cx="742955" cy="514354"/>
          </a:xfrm>
          <a:prstGeom prst="rightArrow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5F5F5F"/>
            </a:solidFill>
          </a:ln>
          <a:effectLst>
            <a:outerShdw blurRad="25400" dist="254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53" name="오른쪽 화살표 52"/>
          <p:cNvSpPr>
            <a:spLocks noChangeAspect="1"/>
          </p:cNvSpPr>
          <p:nvPr/>
        </p:nvSpPr>
        <p:spPr>
          <a:xfrm>
            <a:off x="5670558" y="3492195"/>
            <a:ext cx="742955" cy="514354"/>
          </a:xfrm>
          <a:prstGeom prst="rightArrow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5F5F5F"/>
            </a:solidFill>
          </a:ln>
          <a:effectLst>
            <a:outerShdw blurRad="25400" dist="254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54" name="TextBox 29"/>
          <p:cNvSpPr txBox="1"/>
          <p:nvPr/>
        </p:nvSpPr>
        <p:spPr>
          <a:xfrm>
            <a:off x="1381896" y="3410583"/>
            <a:ext cx="1214446" cy="582578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003B50"/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kumimoji="0" lang="en-US" altLang="ko-KR" sz="1400" b="1" dirty="0" smtClean="0">
              <a:solidFill>
                <a:srgbClr val="003B50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003B50"/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kumimoji="0" lang="en-US" altLang="ko-KR" sz="1400" b="1" dirty="0" smtClean="0">
              <a:solidFill>
                <a:srgbClr val="003B5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5" name="TextBox 29"/>
          <p:cNvSpPr txBox="1"/>
          <p:nvPr/>
        </p:nvSpPr>
        <p:spPr>
          <a:xfrm>
            <a:off x="6816303" y="3410583"/>
            <a:ext cx="1214446" cy="582578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583614"/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kumimoji="0" lang="en-US" altLang="ko-KR" sz="1400" b="1" dirty="0" smtClean="0">
              <a:solidFill>
                <a:srgbClr val="583614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583614"/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kumimoji="0" lang="en-US" altLang="ko-KR" sz="1400" b="1" dirty="0" smtClean="0">
              <a:solidFill>
                <a:srgbClr val="583614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6" name="TextBox 32"/>
          <p:cNvSpPr txBox="1"/>
          <p:nvPr/>
        </p:nvSpPr>
        <p:spPr>
          <a:xfrm>
            <a:off x="4082253" y="3410583"/>
            <a:ext cx="1214446" cy="582578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2B3A12"/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kumimoji="0" lang="en-US" altLang="ko-KR" sz="1400" b="1" dirty="0" smtClean="0">
              <a:solidFill>
                <a:srgbClr val="2B3A12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2B3A12"/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kumimoji="0" lang="en-US" altLang="ko-KR" sz="1400" b="1" dirty="0" smtClean="0">
              <a:solidFill>
                <a:srgbClr val="2B3A1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33" name="그룹 32"/>
          <p:cNvGrpSpPr/>
          <p:nvPr/>
        </p:nvGrpSpPr>
        <p:grpSpPr>
          <a:xfrm>
            <a:off x="1117576" y="5296707"/>
            <a:ext cx="1781187" cy="677088"/>
            <a:chOff x="1193776" y="5276850"/>
            <a:chExt cx="1644674" cy="534212"/>
          </a:xfrm>
        </p:grpSpPr>
        <p:sp>
          <p:nvSpPr>
            <p:cNvPr id="32" name="직사각형 31"/>
            <p:cNvSpPr/>
            <p:nvPr/>
          </p:nvSpPr>
          <p:spPr>
            <a:xfrm>
              <a:off x="1193776" y="5276850"/>
              <a:ext cx="1644674" cy="534212"/>
            </a:xfrm>
            <a:prstGeom prst="rect">
              <a:avLst/>
            </a:prstGeom>
            <a:gradFill>
              <a:gsLst>
                <a:gs pos="0">
                  <a:srgbClr val="BDE9FA"/>
                </a:gs>
                <a:gs pos="100000">
                  <a:srgbClr val="53A3D5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4780A3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1193776" y="5277657"/>
              <a:ext cx="1643074" cy="500066"/>
            </a:xfrm>
            <a:prstGeom prst="rect">
              <a:avLst/>
            </a:prstGeom>
            <a:gradFill>
              <a:gsLst>
                <a:gs pos="0">
                  <a:srgbClr val="BDE9FA"/>
                </a:gs>
                <a:gs pos="100000">
                  <a:srgbClr val="8AD7F6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4780A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1" name="그룹 70"/>
          <p:cNvGrpSpPr/>
          <p:nvPr/>
        </p:nvGrpSpPr>
        <p:grpSpPr>
          <a:xfrm>
            <a:off x="3817932" y="5296707"/>
            <a:ext cx="1781187" cy="677088"/>
            <a:chOff x="3817932" y="5420533"/>
            <a:chExt cx="1781187" cy="534212"/>
          </a:xfrm>
        </p:grpSpPr>
        <p:sp>
          <p:nvSpPr>
            <p:cNvPr id="45" name="직사각형 44"/>
            <p:cNvSpPr/>
            <p:nvPr/>
          </p:nvSpPr>
          <p:spPr>
            <a:xfrm>
              <a:off x="3817932" y="5420533"/>
              <a:ext cx="1781187" cy="534212"/>
            </a:xfrm>
            <a:prstGeom prst="rect">
              <a:avLst/>
            </a:prstGeom>
            <a:gradFill>
              <a:gsLst>
                <a:gs pos="0">
                  <a:srgbClr val="CCE38D"/>
                </a:gs>
                <a:gs pos="100000">
                  <a:srgbClr val="86A828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66801E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/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817932" y="5421340"/>
              <a:ext cx="1779454" cy="500066"/>
            </a:xfrm>
            <a:prstGeom prst="rect">
              <a:avLst/>
            </a:prstGeom>
            <a:gradFill>
              <a:gsLst>
                <a:gs pos="0">
                  <a:srgbClr val="CCE38D"/>
                </a:gs>
                <a:gs pos="100000">
                  <a:srgbClr val="A5CE5D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66801E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/>
            </a:p>
          </p:txBody>
        </p:sp>
      </p:grpSp>
      <p:grpSp>
        <p:nvGrpSpPr>
          <p:cNvPr id="70" name="그룹 69"/>
          <p:cNvGrpSpPr/>
          <p:nvPr/>
        </p:nvGrpSpPr>
        <p:grpSpPr>
          <a:xfrm>
            <a:off x="6513526" y="5296707"/>
            <a:ext cx="1781187" cy="677088"/>
            <a:chOff x="6523051" y="5420533"/>
            <a:chExt cx="1781187" cy="534212"/>
          </a:xfrm>
        </p:grpSpPr>
        <p:sp>
          <p:nvSpPr>
            <p:cNvPr id="51" name="직사각형 50"/>
            <p:cNvSpPr/>
            <p:nvPr/>
          </p:nvSpPr>
          <p:spPr>
            <a:xfrm>
              <a:off x="6523051" y="5420533"/>
              <a:ext cx="1781187" cy="534212"/>
            </a:xfrm>
            <a:prstGeom prst="rect">
              <a:avLst/>
            </a:prstGeom>
            <a:gradFill>
              <a:gsLst>
                <a:gs pos="0">
                  <a:srgbClr val="FED970"/>
                </a:gs>
                <a:gs pos="100000">
                  <a:srgbClr val="D18701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79582B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/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6523051" y="5421340"/>
              <a:ext cx="1779454" cy="500066"/>
            </a:xfrm>
            <a:prstGeom prst="rect">
              <a:avLst/>
            </a:prstGeom>
            <a:gradFill>
              <a:gsLst>
                <a:gs pos="0">
                  <a:srgbClr val="FED970"/>
                </a:gs>
                <a:gs pos="100000">
                  <a:srgbClr val="FEBE4D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7958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/>
            </a:p>
          </p:txBody>
        </p:sp>
      </p:grpSp>
      <p:sp>
        <p:nvSpPr>
          <p:cNvPr id="60" name="오른쪽 화살표 59"/>
          <p:cNvSpPr>
            <a:spLocks noChangeAspect="1"/>
          </p:cNvSpPr>
          <p:nvPr/>
        </p:nvSpPr>
        <p:spPr>
          <a:xfrm>
            <a:off x="2938820" y="5363383"/>
            <a:ext cx="742955" cy="514354"/>
          </a:xfrm>
          <a:prstGeom prst="rightArrow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5F5F5F"/>
            </a:solidFill>
          </a:ln>
          <a:effectLst>
            <a:outerShdw blurRad="25400" dist="254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61" name="오른쪽 화살표 60"/>
          <p:cNvSpPr>
            <a:spLocks noChangeAspect="1"/>
          </p:cNvSpPr>
          <p:nvPr/>
        </p:nvSpPr>
        <p:spPr>
          <a:xfrm>
            <a:off x="5661033" y="5363383"/>
            <a:ext cx="742955" cy="514354"/>
          </a:xfrm>
          <a:prstGeom prst="rightArrow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5F5F5F"/>
            </a:solidFill>
          </a:ln>
          <a:effectLst>
            <a:outerShdw blurRad="25400" dist="254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64" name="TextBox 29"/>
          <p:cNvSpPr txBox="1"/>
          <p:nvPr/>
        </p:nvSpPr>
        <p:spPr>
          <a:xfrm>
            <a:off x="1410471" y="5323734"/>
            <a:ext cx="1214446" cy="548723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003B50"/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kumimoji="0" lang="en-US" altLang="ko-KR" sz="1300" b="1" dirty="0" smtClean="0">
              <a:solidFill>
                <a:srgbClr val="003B50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003B50"/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kumimoji="0" lang="en-US" altLang="ko-KR" sz="1300" b="1" dirty="0" smtClean="0">
              <a:solidFill>
                <a:srgbClr val="003B5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5" name="TextBox 29"/>
          <p:cNvSpPr txBox="1"/>
          <p:nvPr/>
        </p:nvSpPr>
        <p:spPr>
          <a:xfrm>
            <a:off x="6835353" y="5323734"/>
            <a:ext cx="1214446" cy="548723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583614"/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kumimoji="0" lang="en-US" altLang="ko-KR" sz="1300" b="1" dirty="0" smtClean="0">
              <a:solidFill>
                <a:srgbClr val="583614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583614"/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kumimoji="0" lang="en-US" altLang="ko-KR" sz="1300" b="1" dirty="0" smtClean="0">
              <a:solidFill>
                <a:srgbClr val="583614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6" name="TextBox 32"/>
          <p:cNvSpPr txBox="1"/>
          <p:nvPr/>
        </p:nvSpPr>
        <p:spPr>
          <a:xfrm>
            <a:off x="4110828" y="5323734"/>
            <a:ext cx="1214446" cy="548723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2B3A12"/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kumimoji="0" lang="en-US" altLang="ko-KR" sz="1300" b="1" dirty="0" smtClean="0">
              <a:solidFill>
                <a:srgbClr val="2B3A12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2B3A12"/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kumimoji="0" lang="en-US" altLang="ko-KR" sz="1300" b="1" dirty="0" smtClean="0">
              <a:solidFill>
                <a:srgbClr val="2B3A12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그룹 22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18" name="그룹 17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19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20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49" name="타원 48"/>
          <p:cNvSpPr/>
          <p:nvPr/>
        </p:nvSpPr>
        <p:spPr>
          <a:xfrm>
            <a:off x="1493815" y="3277393"/>
            <a:ext cx="1714512" cy="1714512"/>
          </a:xfrm>
          <a:prstGeom prst="ellipse">
            <a:avLst/>
          </a:prstGeom>
          <a:gradFill>
            <a:gsLst>
              <a:gs pos="0">
                <a:srgbClr val="BDE9FA"/>
              </a:gs>
              <a:gs pos="100000">
                <a:srgbClr val="53A3D5"/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4780A3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50" name="타원 49"/>
          <p:cNvSpPr/>
          <p:nvPr/>
        </p:nvSpPr>
        <p:spPr>
          <a:xfrm>
            <a:off x="1493815" y="3237905"/>
            <a:ext cx="1714512" cy="1714512"/>
          </a:xfrm>
          <a:prstGeom prst="ellipse">
            <a:avLst/>
          </a:prstGeom>
          <a:gradFill>
            <a:gsLst>
              <a:gs pos="0">
                <a:srgbClr val="BDE9FA"/>
              </a:gs>
              <a:gs pos="100000">
                <a:srgbClr val="8AD7F6"/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4780A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6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4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50900" y="1562881"/>
            <a:ext cx="356235" cy="396716"/>
          </a:xfrm>
          <a:prstGeom prst="rect">
            <a:avLst/>
          </a:prstGeom>
          <a:noFill/>
        </p:spPr>
      </p:pic>
      <p:sp>
        <p:nvSpPr>
          <p:cNvPr id="21" name="TextBox 36"/>
          <p:cNvSpPr txBox="1"/>
          <p:nvPr/>
        </p:nvSpPr>
        <p:spPr>
          <a:xfrm>
            <a:off x="1069950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22" name="TextBox 54"/>
          <p:cNvSpPr txBox="1"/>
          <p:nvPr/>
        </p:nvSpPr>
        <p:spPr>
          <a:xfrm>
            <a:off x="1460478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7" name="TextBox 54"/>
          <p:cNvSpPr txBox="1"/>
          <p:nvPr/>
        </p:nvSpPr>
        <p:spPr>
          <a:xfrm>
            <a:off x="1547973" y="2134385"/>
            <a:ext cx="5205449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8" name="Picture 8" descr="C:\Users\Administrator\Desktop\인하대학교\05_템플릿\01_작업\확정\01\PNG\18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65214" y="2171798"/>
            <a:ext cx="266700" cy="259080"/>
          </a:xfrm>
          <a:prstGeom prst="rect">
            <a:avLst/>
          </a:prstGeom>
          <a:noFill/>
        </p:spPr>
      </p:pic>
      <p:sp>
        <p:nvSpPr>
          <p:cNvPr id="39" name="타원 38"/>
          <p:cNvSpPr/>
          <p:nvPr/>
        </p:nvSpPr>
        <p:spPr>
          <a:xfrm>
            <a:off x="5765808" y="3276585"/>
            <a:ext cx="1714512" cy="1714512"/>
          </a:xfrm>
          <a:prstGeom prst="ellipse">
            <a:avLst/>
          </a:prstGeom>
          <a:gradFill>
            <a:gsLst>
              <a:gs pos="0">
                <a:srgbClr val="CCE38D"/>
              </a:gs>
              <a:gs pos="100000">
                <a:srgbClr val="86A828"/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66801E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5765808" y="3238713"/>
            <a:ext cx="1714512" cy="1714512"/>
          </a:xfrm>
          <a:prstGeom prst="ellipse">
            <a:avLst/>
          </a:prstGeom>
          <a:gradFill>
            <a:gsLst>
              <a:gs pos="0">
                <a:srgbClr val="CCE38D"/>
              </a:gs>
              <a:gs pos="100000">
                <a:srgbClr val="A5CE5D"/>
              </a:gs>
              <a:gs pos="100000">
                <a:srgbClr val="E6B6FC"/>
              </a:gs>
            </a:gsLst>
            <a:lin ang="5400000" scaled="1"/>
          </a:gradFill>
          <a:ln w="12700">
            <a:solidFill>
              <a:srgbClr val="66801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54" name="TextBox 29"/>
          <p:cNvSpPr txBox="1"/>
          <p:nvPr/>
        </p:nvSpPr>
        <p:spPr>
          <a:xfrm>
            <a:off x="1743848" y="3861635"/>
            <a:ext cx="1214446" cy="324046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003B50"/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kumimoji="0" lang="en-US" altLang="ko-KR" sz="1400" b="1" dirty="0" smtClean="0">
              <a:solidFill>
                <a:srgbClr val="003B5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6" name="TextBox 32"/>
          <p:cNvSpPr txBox="1"/>
          <p:nvPr/>
        </p:nvSpPr>
        <p:spPr>
          <a:xfrm>
            <a:off x="6025366" y="3861635"/>
            <a:ext cx="1214446" cy="324046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2B3A12"/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kumimoji="0" lang="en-US" altLang="ko-KR" sz="1400" b="1" dirty="0" smtClean="0">
              <a:solidFill>
                <a:srgbClr val="2B3A1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4" name="오른쪽 화살표 43"/>
          <p:cNvSpPr/>
          <p:nvPr/>
        </p:nvSpPr>
        <p:spPr>
          <a:xfrm>
            <a:off x="3360729" y="3269017"/>
            <a:ext cx="2286016" cy="1680025"/>
          </a:xfrm>
          <a:prstGeom prst="rightArrow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  <a:effectLst>
            <a:innerShdw blurRad="762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48" name="TextBox 56"/>
          <p:cNvSpPr txBox="1"/>
          <p:nvPr/>
        </p:nvSpPr>
        <p:spPr>
          <a:xfrm>
            <a:off x="3646481" y="3835759"/>
            <a:ext cx="1571636" cy="4924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dirty="0" smtClean="0"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dirty="0" smtClean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그룹 30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27" name="그룹 26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28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29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5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4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50900" y="1562881"/>
            <a:ext cx="356235" cy="396716"/>
          </a:xfrm>
          <a:prstGeom prst="rect">
            <a:avLst/>
          </a:prstGeom>
          <a:noFill/>
        </p:spPr>
      </p:pic>
      <p:sp>
        <p:nvSpPr>
          <p:cNvPr id="21" name="TextBox 36"/>
          <p:cNvSpPr txBox="1"/>
          <p:nvPr/>
        </p:nvSpPr>
        <p:spPr>
          <a:xfrm>
            <a:off x="1069950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22" name="TextBox 54"/>
          <p:cNvSpPr txBox="1"/>
          <p:nvPr/>
        </p:nvSpPr>
        <p:spPr>
          <a:xfrm>
            <a:off x="1460478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cxnSp>
        <p:nvCxnSpPr>
          <p:cNvPr id="24" name="꺾인 연결선 23"/>
          <p:cNvCxnSpPr/>
          <p:nvPr/>
        </p:nvCxnSpPr>
        <p:spPr>
          <a:xfrm rot="16200000" flipV="1">
            <a:off x="4516659" y="2825303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꺾인 연결선 24"/>
          <p:cNvCxnSpPr/>
          <p:nvPr/>
        </p:nvCxnSpPr>
        <p:spPr>
          <a:xfrm rot="5400000" flipH="1" flipV="1">
            <a:off x="2481248" y="2832069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 rot="5400000">
            <a:off x="3893944" y="3513380"/>
            <a:ext cx="1406853" cy="3907"/>
          </a:xfrm>
          <a:prstGeom prst="line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47"/>
          <p:cNvGrpSpPr>
            <a:grpSpLocks noChangeAspect="1"/>
          </p:cNvGrpSpPr>
          <p:nvPr/>
        </p:nvGrpSpPr>
        <p:grpSpPr>
          <a:xfrm>
            <a:off x="1793855" y="3702045"/>
            <a:ext cx="1543061" cy="1578600"/>
            <a:chOff x="1358141" y="2682106"/>
            <a:chExt cx="2143140" cy="2192500"/>
          </a:xfrm>
        </p:grpSpPr>
        <p:sp>
          <p:nvSpPr>
            <p:cNvPr id="49" name="타원 48"/>
            <p:cNvSpPr/>
            <p:nvPr/>
          </p:nvSpPr>
          <p:spPr>
            <a:xfrm>
              <a:off x="1358141" y="2731466"/>
              <a:ext cx="2143140" cy="2143140"/>
            </a:xfrm>
            <a:prstGeom prst="ellipse">
              <a:avLst/>
            </a:prstGeom>
            <a:gradFill>
              <a:gsLst>
                <a:gs pos="0">
                  <a:srgbClr val="BDE9FA"/>
                </a:gs>
                <a:gs pos="100000">
                  <a:srgbClr val="53A3D5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4780A3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1358141" y="2682106"/>
              <a:ext cx="2143140" cy="2143140"/>
            </a:xfrm>
            <a:prstGeom prst="ellipse">
              <a:avLst/>
            </a:prstGeom>
            <a:gradFill>
              <a:gsLst>
                <a:gs pos="0">
                  <a:srgbClr val="BDE9FA"/>
                </a:gs>
                <a:gs pos="100000">
                  <a:srgbClr val="8AD7F6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4780A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</p:grpSp>
      <p:grpSp>
        <p:nvGrpSpPr>
          <p:cNvPr id="3" name="그룹 37"/>
          <p:cNvGrpSpPr>
            <a:grpSpLocks noChangeAspect="1"/>
          </p:cNvGrpSpPr>
          <p:nvPr/>
        </p:nvGrpSpPr>
        <p:grpSpPr>
          <a:xfrm>
            <a:off x="3832221" y="3702853"/>
            <a:ext cx="1543061" cy="1577146"/>
            <a:chOff x="5535987" y="2667280"/>
            <a:chExt cx="2143140" cy="2190480"/>
          </a:xfrm>
        </p:grpSpPr>
        <p:sp>
          <p:nvSpPr>
            <p:cNvPr id="39" name="타원 38"/>
            <p:cNvSpPr/>
            <p:nvPr/>
          </p:nvSpPr>
          <p:spPr>
            <a:xfrm>
              <a:off x="5535987" y="2714620"/>
              <a:ext cx="2143140" cy="2143140"/>
            </a:xfrm>
            <a:prstGeom prst="ellipse">
              <a:avLst/>
            </a:prstGeom>
            <a:gradFill>
              <a:gsLst>
                <a:gs pos="0">
                  <a:srgbClr val="CCE38D"/>
                </a:gs>
                <a:gs pos="100000">
                  <a:srgbClr val="86A828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66801E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5535987" y="2667280"/>
              <a:ext cx="2143140" cy="2143140"/>
            </a:xfrm>
            <a:prstGeom prst="ellipse">
              <a:avLst/>
            </a:prstGeom>
            <a:gradFill>
              <a:gsLst>
                <a:gs pos="0">
                  <a:srgbClr val="CCE38D"/>
                </a:gs>
                <a:gs pos="100000">
                  <a:srgbClr val="A5CE5D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66801E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</p:grpSp>
      <p:grpSp>
        <p:nvGrpSpPr>
          <p:cNvPr id="4" name="그룹 40"/>
          <p:cNvGrpSpPr>
            <a:grpSpLocks noChangeAspect="1"/>
          </p:cNvGrpSpPr>
          <p:nvPr/>
        </p:nvGrpSpPr>
        <p:grpSpPr>
          <a:xfrm>
            <a:off x="5856607" y="3704133"/>
            <a:ext cx="1552275" cy="1574843"/>
            <a:chOff x="1464872" y="2670478"/>
            <a:chExt cx="2155937" cy="2187282"/>
          </a:xfrm>
        </p:grpSpPr>
        <p:sp>
          <p:nvSpPr>
            <p:cNvPr id="42" name="타원 41"/>
            <p:cNvSpPr/>
            <p:nvPr/>
          </p:nvSpPr>
          <p:spPr>
            <a:xfrm>
              <a:off x="1464872" y="2714620"/>
              <a:ext cx="2143140" cy="2143140"/>
            </a:xfrm>
            <a:prstGeom prst="ellipse">
              <a:avLst/>
            </a:prstGeom>
            <a:gradFill>
              <a:gsLst>
                <a:gs pos="0">
                  <a:srgbClr val="FED970"/>
                </a:gs>
                <a:gs pos="100000">
                  <a:srgbClr val="D18701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79582B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43" name="타원 42"/>
            <p:cNvSpPr/>
            <p:nvPr/>
          </p:nvSpPr>
          <p:spPr>
            <a:xfrm>
              <a:off x="1477669" y="2670478"/>
              <a:ext cx="2143140" cy="2143140"/>
            </a:xfrm>
            <a:prstGeom prst="ellipse">
              <a:avLst/>
            </a:prstGeom>
            <a:gradFill>
              <a:gsLst>
                <a:gs pos="0">
                  <a:srgbClr val="FED970"/>
                </a:gs>
                <a:gs pos="100000">
                  <a:srgbClr val="FEBE4D"/>
                </a:gs>
                <a:gs pos="100000">
                  <a:srgbClr val="E6B6FC"/>
                </a:gs>
              </a:gsLst>
              <a:lin ang="5400000" scaled="1"/>
            </a:gradFill>
            <a:ln w="12700">
              <a:solidFill>
                <a:srgbClr val="7958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</p:grpSp>
      <p:sp>
        <p:nvSpPr>
          <p:cNvPr id="54" name="TextBox 29"/>
          <p:cNvSpPr txBox="1"/>
          <p:nvPr/>
        </p:nvSpPr>
        <p:spPr>
          <a:xfrm>
            <a:off x="1970069" y="4170161"/>
            <a:ext cx="1214446" cy="548723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003B50"/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kumimoji="0" lang="en-US" altLang="ko-KR" sz="1300" b="1" dirty="0" smtClean="0">
              <a:solidFill>
                <a:srgbClr val="003B50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003B50"/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kumimoji="0" lang="en-US" altLang="ko-KR" sz="1300" b="1" dirty="0" smtClean="0">
              <a:solidFill>
                <a:srgbClr val="003B5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5" name="TextBox 29"/>
          <p:cNvSpPr txBox="1"/>
          <p:nvPr/>
        </p:nvSpPr>
        <p:spPr>
          <a:xfrm>
            <a:off x="6056679" y="4170161"/>
            <a:ext cx="1214446" cy="548723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583614"/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kumimoji="0" lang="en-US" altLang="ko-KR" sz="1300" b="1" dirty="0" smtClean="0">
              <a:solidFill>
                <a:srgbClr val="583614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583614"/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kumimoji="0" lang="en-US" altLang="ko-KR" sz="1300" b="1" dirty="0" smtClean="0">
              <a:solidFill>
                <a:srgbClr val="583614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6" name="TextBox 32"/>
          <p:cNvSpPr txBox="1"/>
          <p:nvPr/>
        </p:nvSpPr>
        <p:spPr>
          <a:xfrm>
            <a:off x="3998908" y="4170161"/>
            <a:ext cx="1214446" cy="548723"/>
          </a:xfrm>
          <a:prstGeom prst="rect">
            <a:avLst/>
          </a:prstGeom>
          <a:effectLst>
            <a:outerShdw blurRad="12700" dist="12700" dir="5400000" algn="t" rotWithShape="0">
              <a:schemeClr val="bg1">
                <a:alpha val="50000"/>
              </a:schemeClr>
            </a:outerShdw>
          </a:effectLst>
        </p:spPr>
        <p:txBody>
          <a:bodyPr wrap="square" lIns="107552" tIns="53776" rIns="107552" bIns="53776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2B3A12"/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kumimoji="0" lang="en-US" altLang="ko-KR" sz="1300" b="1" dirty="0" smtClean="0">
              <a:solidFill>
                <a:srgbClr val="2B3A12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ko-KR" altLang="en-US" sz="1300" b="1" dirty="0" smtClean="0">
                <a:solidFill>
                  <a:srgbClr val="2B3A12"/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kumimoji="0" lang="en-US" altLang="ko-KR" sz="1300" b="1" dirty="0" smtClean="0">
              <a:solidFill>
                <a:srgbClr val="2B3A1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2312972" y="2510625"/>
            <a:ext cx="4557744" cy="467515"/>
          </a:xfrm>
          <a:prstGeom prst="rect">
            <a:avLst/>
          </a:prstGeom>
          <a:gradFill>
            <a:gsLst>
              <a:gs pos="0">
                <a:srgbClr val="4F2F68"/>
              </a:gs>
              <a:gs pos="100000">
                <a:srgbClr val="8C4EA2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DDDDD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23"/>
          <p:cNvSpPr txBox="1">
            <a:spLocks noChangeAspect="1"/>
          </p:cNvSpPr>
          <p:nvPr/>
        </p:nvSpPr>
        <p:spPr>
          <a:xfrm>
            <a:off x="3729791" y="2573324"/>
            <a:ext cx="1688283" cy="323165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500" b="1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500" b="1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15" name="그룹 14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16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17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5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4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50900" y="1562881"/>
            <a:ext cx="356235" cy="396716"/>
          </a:xfrm>
          <a:prstGeom prst="rect">
            <a:avLst/>
          </a:prstGeom>
          <a:noFill/>
        </p:spPr>
      </p:pic>
      <p:sp>
        <p:nvSpPr>
          <p:cNvPr id="21" name="TextBox 36"/>
          <p:cNvSpPr txBox="1"/>
          <p:nvPr/>
        </p:nvSpPr>
        <p:spPr>
          <a:xfrm>
            <a:off x="1069950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22" name="TextBox 54"/>
          <p:cNvSpPr txBox="1"/>
          <p:nvPr/>
        </p:nvSpPr>
        <p:spPr>
          <a:xfrm>
            <a:off x="1460478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cxnSp>
        <p:nvCxnSpPr>
          <p:cNvPr id="25" name="꺾인 연결선 24"/>
          <p:cNvCxnSpPr/>
          <p:nvPr/>
        </p:nvCxnSpPr>
        <p:spPr>
          <a:xfrm rot="10800000">
            <a:off x="3336917" y="3810801"/>
            <a:ext cx="2071702" cy="857253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꺾인 연결선 40"/>
          <p:cNvCxnSpPr/>
          <p:nvPr/>
        </p:nvCxnSpPr>
        <p:spPr>
          <a:xfrm rot="10800000" flipV="1">
            <a:off x="3336917" y="3029740"/>
            <a:ext cx="2071702" cy="785818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>
            <a:off x="3479793" y="3810797"/>
            <a:ext cx="1571636" cy="1588"/>
          </a:xfrm>
          <a:prstGeom prst="line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/>
          <p:cNvSpPr/>
          <p:nvPr/>
        </p:nvSpPr>
        <p:spPr>
          <a:xfrm>
            <a:off x="5051428" y="2739227"/>
            <a:ext cx="2643206" cy="50006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  <a:gs pos="100000">
                <a:srgbClr val="F9F9F9"/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  <a:effectLst>
            <a:outerShdw dist="127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5517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kumimoji="0"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408090" y="3491707"/>
            <a:ext cx="2357454" cy="623892"/>
          </a:xfrm>
          <a:prstGeom prst="rect">
            <a:avLst/>
          </a:prstGeom>
          <a:gradFill>
            <a:gsLst>
              <a:gs pos="0">
                <a:srgbClr val="4F2F68"/>
              </a:gs>
              <a:gs pos="100000">
                <a:srgbClr val="8C4EA2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rgbClr val="DDDDD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ko-KR" altLang="en-US" sz="1500" dirty="0" smtClean="0"/>
              <a:t> </a:t>
            </a:r>
            <a:endParaRPr lang="ko-KR" altLang="en-US" sz="1500" dirty="0"/>
          </a:p>
        </p:txBody>
      </p:sp>
      <p:sp>
        <p:nvSpPr>
          <p:cNvPr id="61" name="직사각형 60"/>
          <p:cNvSpPr/>
          <p:nvPr/>
        </p:nvSpPr>
        <p:spPr>
          <a:xfrm>
            <a:off x="5051428" y="3572670"/>
            <a:ext cx="2643206" cy="50006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  <a:gs pos="100000">
                <a:srgbClr val="F9F9F9"/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  <a:effectLst>
            <a:outerShdw dist="127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5517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kumimoji="0"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5051428" y="4396588"/>
            <a:ext cx="2643206" cy="50006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  <a:gs pos="100000">
                <a:srgbClr val="F9F9F9"/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  <a:effectLst>
            <a:outerShdw dist="127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5517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kumimoji="0"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2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4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0900" y="1562881"/>
            <a:ext cx="356235" cy="396716"/>
          </a:xfrm>
          <a:prstGeom prst="rect">
            <a:avLst/>
          </a:prstGeom>
          <a:noFill/>
        </p:spPr>
      </p:pic>
      <p:sp>
        <p:nvSpPr>
          <p:cNvPr id="21" name="TextBox 36"/>
          <p:cNvSpPr txBox="1"/>
          <p:nvPr/>
        </p:nvSpPr>
        <p:spPr>
          <a:xfrm>
            <a:off x="1069950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22" name="TextBox 54"/>
          <p:cNvSpPr txBox="1"/>
          <p:nvPr/>
        </p:nvSpPr>
        <p:spPr>
          <a:xfrm>
            <a:off x="1460478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2" name="그룹 51"/>
          <p:cNvGrpSpPr/>
          <p:nvPr/>
        </p:nvGrpSpPr>
        <p:grpSpPr>
          <a:xfrm>
            <a:off x="1336652" y="2605875"/>
            <a:ext cx="3621107" cy="3238523"/>
            <a:chOff x="1408090" y="2467762"/>
            <a:chExt cx="3621107" cy="3238523"/>
          </a:xfrm>
        </p:grpSpPr>
        <p:grpSp>
          <p:nvGrpSpPr>
            <p:cNvPr id="31" name="그룹 30"/>
            <p:cNvGrpSpPr/>
            <p:nvPr/>
          </p:nvGrpSpPr>
          <p:grpSpPr>
            <a:xfrm>
              <a:off x="1408090" y="2467762"/>
              <a:ext cx="3621107" cy="3238523"/>
              <a:chOff x="1836718" y="2420137"/>
              <a:chExt cx="5643602" cy="3105173"/>
            </a:xfrm>
          </p:grpSpPr>
          <p:sp>
            <p:nvSpPr>
              <p:cNvPr id="28" name="직사각형 27"/>
              <p:cNvSpPr/>
              <p:nvPr/>
            </p:nvSpPr>
            <p:spPr>
              <a:xfrm>
                <a:off x="1836718" y="2453476"/>
                <a:ext cx="5643602" cy="3071834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  <a:gs pos="100000">
                    <a:srgbClr val="E6B6FC"/>
                  </a:gs>
                </a:gsLst>
                <a:lin ang="5400000" scaled="1"/>
              </a:gradFill>
              <a:ln w="12700">
                <a:solidFill>
                  <a:srgbClr val="969696"/>
                </a:solidFill>
              </a:ln>
              <a:effectLst>
                <a:outerShdw blurRad="50800" dist="25400" dir="5400000" algn="t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직사각형 26"/>
              <p:cNvSpPr/>
              <p:nvPr/>
            </p:nvSpPr>
            <p:spPr>
              <a:xfrm>
                <a:off x="1836718" y="2420137"/>
                <a:ext cx="5643602" cy="3071834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  <a:gs pos="100000">
                    <a:srgbClr val="E6B6FC"/>
                  </a:gs>
                </a:gsLst>
                <a:lin ang="5400000" scaled="1"/>
              </a:gradFill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pic>
          <p:nvPicPr>
            <p:cNvPr id="1026" name="Picture 2" descr="C:\Users\Administrator\Desktop\인하대학교\05_템플릿\01_작업\확정\01\PNG\00_보드영역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17616" y="3001166"/>
              <a:ext cx="3608381" cy="2670630"/>
            </a:xfrm>
            <a:prstGeom prst="rect">
              <a:avLst/>
            </a:prstGeom>
            <a:noFill/>
          </p:spPr>
        </p:pic>
        <p:cxnSp>
          <p:nvCxnSpPr>
            <p:cNvPr id="37" name="직선 연결선 36"/>
            <p:cNvCxnSpPr/>
            <p:nvPr/>
          </p:nvCxnSpPr>
          <p:spPr>
            <a:xfrm>
              <a:off x="1450954" y="2991641"/>
              <a:ext cx="3515464" cy="158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54"/>
            <p:cNvSpPr txBox="1"/>
            <p:nvPr/>
          </p:nvSpPr>
          <p:spPr>
            <a:xfrm>
              <a:off x="1703368" y="2577301"/>
              <a:ext cx="3205185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685800" rtl="0" eaLnBrk="1" latinLnBrk="1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1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1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1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1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1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1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1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1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ko-KR" altLang="en-US" b="1" spc="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내용을 적어주세요</a:t>
              </a:r>
              <a:endParaRPr lang="en-US" altLang="ko-KR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  <p:pic>
          <p:nvPicPr>
            <p:cNvPr id="1028" name="Picture 4" descr="C:\Users\Administrator\Desktop\인하대학교\05_템플릿\01_작업\확정\PNG\04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31930" y="2653501"/>
              <a:ext cx="86678" cy="153353"/>
            </a:xfrm>
            <a:prstGeom prst="rect">
              <a:avLst/>
            </a:prstGeom>
            <a:noFill/>
          </p:spPr>
        </p:pic>
      </p:grpSp>
      <p:grpSp>
        <p:nvGrpSpPr>
          <p:cNvPr id="51" name="그룹 50"/>
          <p:cNvGrpSpPr/>
          <p:nvPr/>
        </p:nvGrpSpPr>
        <p:grpSpPr>
          <a:xfrm>
            <a:off x="5610226" y="3948113"/>
            <a:ext cx="2542060" cy="1901048"/>
            <a:chOff x="5681664" y="3810000"/>
            <a:chExt cx="2542060" cy="1901048"/>
          </a:xfrm>
        </p:grpSpPr>
        <p:grpSp>
          <p:nvGrpSpPr>
            <p:cNvPr id="41" name="그룹 40"/>
            <p:cNvGrpSpPr/>
            <p:nvPr/>
          </p:nvGrpSpPr>
          <p:grpSpPr>
            <a:xfrm>
              <a:off x="5681664" y="3810000"/>
              <a:ext cx="2534775" cy="1901048"/>
              <a:chOff x="1836718" y="2420137"/>
              <a:chExt cx="5643602" cy="3105173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1836718" y="2453476"/>
                <a:ext cx="5643602" cy="3071834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  <a:gs pos="100000">
                    <a:srgbClr val="E6B6FC"/>
                  </a:gs>
                </a:gsLst>
                <a:lin ang="5400000" scaled="1"/>
              </a:gradFill>
              <a:ln w="12700">
                <a:solidFill>
                  <a:srgbClr val="969696"/>
                </a:solidFill>
              </a:ln>
              <a:effectLst>
                <a:outerShdw blurRad="50800" dist="25400" dir="5400000" algn="t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1836718" y="2420137"/>
                <a:ext cx="5643602" cy="3071834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  <a:gs pos="100000">
                    <a:srgbClr val="E6B6FC"/>
                  </a:gs>
                </a:gsLst>
                <a:lin ang="5400000" scaled="1"/>
              </a:gradFill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pic>
          <p:nvPicPr>
            <p:cNvPr id="46" name="Picture 2" descr="C:\Users\Administrator\Desktop\인하대학교\05_템플릿\01_작업\확정\01\PNG\00_보드영역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697857" y="3817465"/>
              <a:ext cx="2525867" cy="1869441"/>
            </a:xfrm>
            <a:prstGeom prst="rect">
              <a:avLst/>
            </a:prstGeom>
            <a:noFill/>
          </p:spPr>
        </p:pic>
      </p:grpSp>
      <p:sp>
        <p:nvSpPr>
          <p:cNvPr id="53" name="사각형 설명선 52"/>
          <p:cNvSpPr/>
          <p:nvPr/>
        </p:nvSpPr>
        <p:spPr>
          <a:xfrm>
            <a:off x="3408354" y="2129622"/>
            <a:ext cx="3000396" cy="460845"/>
          </a:xfrm>
          <a:prstGeom prst="wedgeRectCallout">
            <a:avLst>
              <a:gd name="adj1" fmla="val -38594"/>
              <a:gd name="adj2" fmla="val 13692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FF0000"/>
                </a:solidFill>
              </a:rPr>
              <a:t>이미지에 내용이 있을 경우</a:t>
            </a:r>
            <a:endParaRPr lang="en-US" altLang="ko-KR" sz="1400" b="1" dirty="0" smtClean="0">
              <a:solidFill>
                <a:srgbClr val="FF0000"/>
              </a:solidFill>
            </a:endParaRPr>
          </a:p>
        </p:txBody>
      </p:sp>
      <p:sp>
        <p:nvSpPr>
          <p:cNvPr id="57" name="사각형 설명선 56"/>
          <p:cNvSpPr/>
          <p:nvPr/>
        </p:nvSpPr>
        <p:spPr>
          <a:xfrm>
            <a:off x="6265874" y="3201192"/>
            <a:ext cx="2297105" cy="460845"/>
          </a:xfrm>
          <a:prstGeom prst="wedgeRectCallout">
            <a:avLst>
              <a:gd name="adj1" fmla="val -42566"/>
              <a:gd name="adj2" fmla="val 132789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FF0000"/>
                </a:solidFill>
              </a:rPr>
              <a:t>이미지만 있을 경우</a:t>
            </a:r>
            <a:endParaRPr lang="en-US" altLang="ko-KR" sz="1400" b="1" dirty="0" smtClean="0">
              <a:solidFill>
                <a:srgbClr val="FF0000"/>
              </a:solidFill>
            </a:endParaRPr>
          </a:p>
        </p:txBody>
      </p:sp>
      <p:grpSp>
        <p:nvGrpSpPr>
          <p:cNvPr id="26" name="그룹 25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29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30" name="그룹 14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32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33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8" name="그룹 7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6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7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5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사각형 설명선 16"/>
          <p:cNvSpPr/>
          <p:nvPr/>
        </p:nvSpPr>
        <p:spPr>
          <a:xfrm>
            <a:off x="7051692" y="205559"/>
            <a:ext cx="2051032" cy="460845"/>
          </a:xfrm>
          <a:prstGeom prst="wedgeRectCallout">
            <a:avLst>
              <a:gd name="adj1" fmla="val -48060"/>
              <a:gd name="adj2" fmla="val 12865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VOD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유형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내용페이지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28575" y="205559"/>
            <a:ext cx="9153144" cy="6577829"/>
            <a:chOff x="28575" y="205559"/>
            <a:chExt cx="9153144" cy="6577829"/>
          </a:xfrm>
        </p:grpSpPr>
        <p:grpSp>
          <p:nvGrpSpPr>
            <p:cNvPr id="20" name="그룹 20"/>
            <p:cNvGrpSpPr/>
            <p:nvPr/>
          </p:nvGrpSpPr>
          <p:grpSpPr>
            <a:xfrm>
              <a:off x="28575" y="205559"/>
              <a:ext cx="9153144" cy="6577829"/>
              <a:chOff x="28575" y="205559"/>
              <a:chExt cx="9153144" cy="6577829"/>
            </a:xfrm>
          </p:grpSpPr>
          <p:pic>
            <p:nvPicPr>
              <p:cNvPr id="24" name="Picture 6" descr="C:\Users\Administrator\Desktop\인하대학교\05_템플릿\01_작업\확정\01\PNG\01_보드.pn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8575" y="464884"/>
                <a:ext cx="9153144" cy="6318504"/>
              </a:xfrm>
              <a:prstGeom prst="rect">
                <a:avLst/>
              </a:prstGeom>
              <a:noFill/>
            </p:spPr>
          </p:pic>
          <p:grpSp>
            <p:nvGrpSpPr>
              <p:cNvPr id="25" name="그룹 19"/>
              <p:cNvGrpSpPr/>
              <p:nvPr/>
            </p:nvGrpSpPr>
            <p:grpSpPr>
              <a:xfrm>
                <a:off x="301625" y="205559"/>
                <a:ext cx="8801099" cy="6313774"/>
                <a:chOff x="301625" y="205559"/>
                <a:chExt cx="8801099" cy="6313774"/>
              </a:xfrm>
            </p:grpSpPr>
            <p:pic>
              <p:nvPicPr>
                <p:cNvPr id="26" name="Picture 9" descr="C:\Users\Administrator\Desktop\인하대학교\05_템플릿\01_작업\확정\01\PNG\08.png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01625" y="2205853"/>
                  <a:ext cx="8641080" cy="4251960"/>
                </a:xfrm>
                <a:prstGeom prst="rect">
                  <a:avLst/>
                </a:prstGeom>
                <a:noFill/>
              </p:spPr>
            </p:pic>
            <p:pic>
              <p:nvPicPr>
                <p:cNvPr id="27" name="Picture 7" descr="C:\Users\Administrator\Desktop\인하대학교\05_템플릿\01_작업\확정\01\PNG\05.png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11150" y="5001429"/>
                  <a:ext cx="8631936" cy="1517904"/>
                </a:xfrm>
                <a:prstGeom prst="rect">
                  <a:avLst/>
                </a:prstGeom>
                <a:noFill/>
              </p:spPr>
            </p:pic>
            <p:pic>
              <p:nvPicPr>
                <p:cNvPr id="28" name="Picture 8" descr="C:\Users\Administrator\Desktop\인하대학교\05_템플릿\01_작업\확정\01\PNG\06.png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7551758" y="634187"/>
                  <a:ext cx="1380744" cy="3639312"/>
                </a:xfrm>
                <a:prstGeom prst="rect">
                  <a:avLst/>
                </a:prstGeom>
                <a:noFill/>
              </p:spPr>
            </p:pic>
            <p:sp>
              <p:nvSpPr>
                <p:cNvPr id="29" name="사각형 설명선 28"/>
                <p:cNvSpPr/>
                <p:nvPr/>
              </p:nvSpPr>
              <p:spPr>
                <a:xfrm>
                  <a:off x="7051692" y="205559"/>
                  <a:ext cx="2051032" cy="460845"/>
                </a:xfrm>
                <a:prstGeom prst="wedgeRectCallout">
                  <a:avLst>
                    <a:gd name="adj1" fmla="val -48060"/>
                    <a:gd name="adj2" fmla="val 128655"/>
                  </a:avLst>
                </a:prstGeom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1400" b="1" dirty="0" smtClean="0">
                      <a:solidFill>
                        <a:srgbClr val="FF0000"/>
                      </a:solidFill>
                    </a:rPr>
                    <a:t>VOD</a:t>
                  </a:r>
                  <a:r>
                    <a:rPr lang="ko-KR" altLang="en-US" sz="1400" b="1" dirty="0" smtClean="0">
                      <a:solidFill>
                        <a:srgbClr val="FF0000"/>
                      </a:solidFill>
                    </a:rPr>
                    <a:t>유형</a:t>
                  </a:r>
                  <a:r>
                    <a:rPr lang="en-US" altLang="ko-KR" sz="1400" b="1" dirty="0" smtClean="0">
                      <a:solidFill>
                        <a:srgbClr val="FF0000"/>
                      </a:solidFill>
                    </a:rPr>
                    <a:t> </a:t>
                  </a:r>
                  <a:r>
                    <a:rPr lang="ko-KR" altLang="en-US" sz="1400" b="1" dirty="0" smtClean="0">
                      <a:solidFill>
                        <a:srgbClr val="FF0000"/>
                      </a:solidFill>
                    </a:rPr>
                    <a:t>간지페이지</a:t>
                  </a:r>
                  <a:endParaRPr lang="ko-KR" altLang="en-US" sz="1400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grpSp>
          <p:nvGrpSpPr>
            <p:cNvPr id="21" name="그룹 18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22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23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30" name="Picture 10" descr="C:\Users\Administrator\Desktop\인하대학교\05_템플릿\01_작업\확정\01\PNG\07.png"/>
          <p:cNvPicPr>
            <a:picLocks noChangeArrowheads="1"/>
          </p:cNvPicPr>
          <p:nvPr/>
        </p:nvPicPr>
        <p:blipFill>
          <a:blip r:embed="rId8"/>
          <a:srcRect t="-60000" b="-60000"/>
          <a:stretch>
            <a:fillRect/>
          </a:stretch>
        </p:blipFill>
        <p:spPr bwMode="auto">
          <a:xfrm>
            <a:off x="1336652" y="2749768"/>
            <a:ext cx="6840474" cy="60350"/>
          </a:xfrm>
          <a:prstGeom prst="rect">
            <a:avLst/>
          </a:prstGeom>
          <a:noFill/>
        </p:spPr>
      </p:pic>
      <p:pic>
        <p:nvPicPr>
          <p:cNvPr id="11" name="Picture 11" descr="C:\Users\Administrator\Desktop\인하대학교\05_템플릿\01_작업\확정\01\PNG\03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93644" y="777637"/>
            <a:ext cx="3035808" cy="35661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50834" y="787162"/>
            <a:ext cx="1927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i="1" dirty="0" err="1" smtClean="0">
                <a:solidFill>
                  <a:schemeClr val="bg1"/>
                </a:solidFill>
                <a:latin typeface="나눔명조 ExtraBold" pitchFamily="18" charset="-127"/>
                <a:ea typeface="나눔명조 ExtraBold" pitchFamily="18" charset="-127"/>
              </a:rPr>
              <a:t>대제목</a:t>
            </a:r>
            <a:r>
              <a:rPr lang="ko-KR" altLang="en-US" sz="1600" b="1" i="1" dirty="0" smtClean="0">
                <a:solidFill>
                  <a:schemeClr val="bg1"/>
                </a:solidFill>
                <a:latin typeface="나눔명조 ExtraBold" pitchFamily="18" charset="-127"/>
                <a:ea typeface="나눔명조 ExtraBold" pitchFamily="18" charset="-127"/>
              </a:rPr>
              <a:t> 영역입니다</a:t>
            </a:r>
            <a:r>
              <a:rPr lang="en-US" altLang="ko-KR" sz="1600" b="1" i="1" dirty="0" smtClean="0">
                <a:solidFill>
                  <a:schemeClr val="bg1"/>
                </a:solidFill>
                <a:latin typeface="나눔명조 ExtraBold" pitchFamily="18" charset="-127"/>
                <a:ea typeface="나눔명조 ExtraBold" pitchFamily="18" charset="-127"/>
              </a:rPr>
              <a:t>.</a:t>
            </a:r>
            <a:endParaRPr lang="ko-KR" altLang="en-US" sz="1600" b="1" i="1" dirty="0">
              <a:solidFill>
                <a:schemeClr val="bg1"/>
              </a:solidFill>
              <a:latin typeface="나눔명조 ExtraBold" pitchFamily="18" charset="-127"/>
              <a:ea typeface="나눔명조 ExtraBold" pitchFamily="18" charset="-127"/>
            </a:endParaRPr>
          </a:p>
        </p:txBody>
      </p:sp>
      <p:sp>
        <p:nvSpPr>
          <p:cNvPr id="16" name="사각형 설명선 15"/>
          <p:cNvSpPr/>
          <p:nvPr/>
        </p:nvSpPr>
        <p:spPr>
          <a:xfrm>
            <a:off x="7051692" y="205559"/>
            <a:ext cx="2051032" cy="460845"/>
          </a:xfrm>
          <a:prstGeom prst="wedgeRectCallout">
            <a:avLst>
              <a:gd name="adj1" fmla="val -48060"/>
              <a:gd name="adj2" fmla="val 12865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AOD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유형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간지페이지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08090" y="1421021"/>
            <a:ext cx="15824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0" dirty="0" smtClean="0">
                <a:solidFill>
                  <a:srgbClr val="002F81"/>
                </a:solidFill>
                <a:latin typeface="나눔고딕" pitchFamily="50" charset="-127"/>
                <a:ea typeface="나눔고딕" pitchFamily="50" charset="-127"/>
              </a:rPr>
              <a:t>02</a:t>
            </a:r>
            <a:endParaRPr lang="ko-KR" altLang="en-US" sz="9000" dirty="0">
              <a:solidFill>
                <a:srgbClr val="002F8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37308" y="2859307"/>
            <a:ext cx="4828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i="1" dirty="0" smtClean="0">
                <a:latin typeface="나눔명조" pitchFamily="18" charset="-127"/>
                <a:ea typeface="나눔명조" pitchFamily="18" charset="-127"/>
              </a:rPr>
              <a:t>이곳은 소제목 영역입니다</a:t>
            </a:r>
            <a:r>
              <a:rPr lang="en-US" altLang="ko-KR" sz="3200" b="1" i="1" dirty="0" smtClean="0">
                <a:latin typeface="나눔명조" pitchFamily="18" charset="-127"/>
                <a:ea typeface="나눔명조" pitchFamily="18" charset="-127"/>
              </a:rPr>
              <a:t>.</a:t>
            </a:r>
            <a:endParaRPr lang="ko-KR" altLang="en-US" sz="3200" b="1" i="1" dirty="0">
              <a:latin typeface="나눔명조" pitchFamily="18" charset="-127"/>
              <a:ea typeface="나눔명조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14" name="그룹 13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12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13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3074" name="Picture 2" descr="C:\Users\Administrator\Desktop\인하대학교\05_템플릿\01_작업\확정\01\PNG\0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7470" y="634187"/>
            <a:ext cx="8650224" cy="612648"/>
          </a:xfrm>
          <a:prstGeom prst="rect">
            <a:avLst/>
          </a:prstGeom>
          <a:noFill/>
        </p:spPr>
      </p:pic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6"/>
          <a:srcRect t="-140000" b="-140000"/>
          <a:stretch>
            <a:fillRect/>
          </a:stretch>
        </p:blipFill>
        <p:spPr bwMode="auto">
          <a:xfrm>
            <a:off x="479396" y="1800405"/>
            <a:ext cx="8110728" cy="69494"/>
          </a:xfrm>
          <a:prstGeom prst="rect">
            <a:avLst/>
          </a:prstGeom>
          <a:noFill/>
        </p:spPr>
      </p:pic>
      <p:sp>
        <p:nvSpPr>
          <p:cNvPr id="17" name="사각형 설명선 16"/>
          <p:cNvSpPr/>
          <p:nvPr/>
        </p:nvSpPr>
        <p:spPr>
          <a:xfrm>
            <a:off x="7051692" y="205559"/>
            <a:ext cx="2051032" cy="460845"/>
          </a:xfrm>
          <a:prstGeom prst="wedgeRectCallout">
            <a:avLst>
              <a:gd name="adj1" fmla="val -48060"/>
              <a:gd name="adj2" fmla="val 12865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AOD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유형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내용페이지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193644" y="777637"/>
            <a:ext cx="3035808" cy="356616"/>
            <a:chOff x="193644" y="777637"/>
            <a:chExt cx="3035808" cy="356616"/>
          </a:xfrm>
        </p:grpSpPr>
        <p:pic>
          <p:nvPicPr>
            <p:cNvPr id="7" name="Picture 11" descr="C:\Users\Administrator\Desktop\인하대학교\05_템플릿\01_작업\확정\01\PNG\03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93644" y="777637"/>
              <a:ext cx="3035808" cy="356616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550834" y="787162"/>
              <a:ext cx="19271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i="1" dirty="0" err="1" smtClean="0">
                  <a:solidFill>
                    <a:schemeClr val="bg1"/>
                  </a:solidFill>
                  <a:latin typeface="나눔명조 ExtraBold" pitchFamily="18" charset="-127"/>
                  <a:ea typeface="나눔명조 ExtraBold" pitchFamily="18" charset="-127"/>
                </a:rPr>
                <a:t>대제목</a:t>
              </a:r>
              <a:r>
                <a:rPr lang="ko-KR" altLang="en-US" sz="1600" b="1" i="1" dirty="0" smtClean="0">
                  <a:solidFill>
                    <a:schemeClr val="bg1"/>
                  </a:solidFill>
                  <a:latin typeface="나눔명조 ExtraBold" pitchFamily="18" charset="-127"/>
                  <a:ea typeface="나눔명조 ExtraBold" pitchFamily="18" charset="-127"/>
                </a:rPr>
                <a:t> 영역입니다</a:t>
              </a:r>
              <a:r>
                <a:rPr lang="en-US" altLang="ko-KR" sz="1600" b="1" i="1" dirty="0" smtClean="0">
                  <a:solidFill>
                    <a:schemeClr val="bg1"/>
                  </a:solidFill>
                  <a:latin typeface="나눔명조 ExtraBold" pitchFamily="18" charset="-127"/>
                  <a:ea typeface="나눔명조 ExtraBold" pitchFamily="18" charset="-127"/>
                </a:rPr>
                <a:t>.</a:t>
              </a:r>
              <a:endParaRPr lang="ko-KR" altLang="en-US" sz="1600" b="1" i="1" dirty="0">
                <a:solidFill>
                  <a:schemeClr val="bg1"/>
                </a:solidFill>
                <a:latin typeface="나눔명조 ExtraBold" pitchFamily="18" charset="-127"/>
                <a:ea typeface="나눔명조 ExtraBold" pitchFamily="18" charset="-127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461133" y="767538"/>
            <a:ext cx="33762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200" b="1" i="1" dirty="0" smtClean="0">
                <a:solidFill>
                  <a:srgbClr val="1E5B86"/>
                </a:solidFill>
                <a:latin typeface="나눔명조 ExtraBold" pitchFamily="18" charset="-127"/>
                <a:ea typeface="나눔명조 ExtraBold" pitchFamily="18" charset="-127"/>
              </a:rPr>
              <a:t>이곳은 소제목 영역입니다</a:t>
            </a:r>
            <a:r>
              <a:rPr lang="en-US" altLang="ko-KR" sz="2200" b="1" i="1" dirty="0" smtClean="0">
                <a:solidFill>
                  <a:srgbClr val="1E5B86"/>
                </a:solidFill>
                <a:latin typeface="나눔명조 ExtraBold" pitchFamily="18" charset="-127"/>
                <a:ea typeface="나눔명조 ExtraBold" pitchFamily="18" charset="-127"/>
              </a:rPr>
              <a:t>.</a:t>
            </a:r>
            <a:endParaRPr lang="ko-KR" altLang="en-US" sz="2200" b="1" i="1" dirty="0">
              <a:solidFill>
                <a:srgbClr val="1E5B86"/>
              </a:solidFill>
              <a:latin typeface="나눔명조 ExtraBold" pitchFamily="18" charset="-127"/>
              <a:ea typeface="나눔명조 ExtraBold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5148" y="1358092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그룹 26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26" name="그룹 25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24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25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5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pic>
        <p:nvPicPr>
          <p:cNvPr id="4098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50900" y="1562881"/>
            <a:ext cx="356235" cy="396716"/>
          </a:xfrm>
          <a:prstGeom prst="rect">
            <a:avLst/>
          </a:prstGeom>
          <a:noFill/>
        </p:spPr>
      </p:pic>
      <p:sp>
        <p:nvSpPr>
          <p:cNvPr id="11" name="TextBox 36"/>
          <p:cNvSpPr txBox="1"/>
          <p:nvPr/>
        </p:nvSpPr>
        <p:spPr>
          <a:xfrm>
            <a:off x="1069950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pic>
        <p:nvPicPr>
          <p:cNvPr id="4099" name="Picture 3" descr="C:\Users\Administrator\Desktop\인하대학교\05_템플릿\01_작업\확정\01\PNG\10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36652" y="2135387"/>
            <a:ext cx="288036" cy="288036"/>
          </a:xfrm>
          <a:prstGeom prst="rect">
            <a:avLst/>
          </a:prstGeom>
          <a:noFill/>
        </p:spPr>
      </p:pic>
      <p:sp>
        <p:nvSpPr>
          <p:cNvPr id="16" name="TextBox 36"/>
          <p:cNvSpPr txBox="1"/>
          <p:nvPr/>
        </p:nvSpPr>
        <p:spPr>
          <a:xfrm>
            <a:off x="1336652" y="2115336"/>
            <a:ext cx="293670" cy="307777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19" name="TextBox 54"/>
          <p:cNvSpPr txBox="1"/>
          <p:nvPr/>
        </p:nvSpPr>
        <p:spPr>
          <a:xfrm>
            <a:off x="1703367" y="2134385"/>
            <a:ext cx="5205449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1" name="TextBox 54"/>
          <p:cNvSpPr txBox="1"/>
          <p:nvPr/>
        </p:nvSpPr>
        <p:spPr>
          <a:xfrm>
            <a:off x="1460478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8" name="TextBox 54"/>
          <p:cNvSpPr txBox="1"/>
          <p:nvPr/>
        </p:nvSpPr>
        <p:spPr>
          <a:xfrm>
            <a:off x="1703367" y="4920467"/>
            <a:ext cx="464346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6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6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6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9" name="TextBox 54"/>
          <p:cNvSpPr txBox="1"/>
          <p:nvPr/>
        </p:nvSpPr>
        <p:spPr>
          <a:xfrm>
            <a:off x="1460478" y="4291813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4" name="TextBox 54"/>
          <p:cNvSpPr txBox="1"/>
          <p:nvPr/>
        </p:nvSpPr>
        <p:spPr>
          <a:xfrm>
            <a:off x="1703367" y="2643976"/>
            <a:ext cx="5205449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8" name="TextBox 54"/>
          <p:cNvSpPr txBox="1"/>
          <p:nvPr/>
        </p:nvSpPr>
        <p:spPr>
          <a:xfrm>
            <a:off x="1550966" y="5393066"/>
            <a:ext cx="5205449" cy="70096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buBlip>
                <a:blip r:embed="rId8"/>
              </a:buBlip>
            </a:pPr>
            <a:r>
              <a:rPr lang="ko-KR" altLang="en-US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내용을 적어주세요</a:t>
            </a:r>
            <a:endParaRPr lang="en-US" altLang="ko-KR" b="1" spc="1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l">
              <a:lnSpc>
                <a:spcPct val="150000"/>
              </a:lnSpc>
              <a:buBlip>
                <a:blip r:embed="rId9"/>
              </a:buBlip>
            </a:pPr>
            <a:endParaRPr lang="en-US" altLang="ko-KR" b="1" spc="1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3" name="TextBox 54"/>
          <p:cNvSpPr txBox="1"/>
          <p:nvPr/>
        </p:nvSpPr>
        <p:spPr>
          <a:xfrm>
            <a:off x="1622404" y="3027867"/>
            <a:ext cx="5205449" cy="3777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buBlip>
                <a:blip r:embed="rId10"/>
              </a:buBlip>
            </a:pPr>
            <a:r>
              <a:rPr lang="ko-KR" altLang="en-US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내용을 적어주세요</a:t>
            </a:r>
            <a:endParaRPr lang="en-US" altLang="ko-KR" b="1" spc="1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37" name="Picture 3" descr="C:\Users\Administrator\Desktop\인하대학교\05_템플릿\01_작업\확정\01\PNG\10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36652" y="2673551"/>
            <a:ext cx="288036" cy="288036"/>
          </a:xfrm>
          <a:prstGeom prst="rect">
            <a:avLst/>
          </a:prstGeom>
          <a:noFill/>
        </p:spPr>
      </p:pic>
      <p:sp>
        <p:nvSpPr>
          <p:cNvPr id="39" name="TextBox 36"/>
          <p:cNvSpPr txBox="1"/>
          <p:nvPr/>
        </p:nvSpPr>
        <p:spPr>
          <a:xfrm>
            <a:off x="1336652" y="2653500"/>
            <a:ext cx="293670" cy="307777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</a:t>
            </a:r>
          </a:p>
        </p:txBody>
      </p:sp>
      <p:pic>
        <p:nvPicPr>
          <p:cNvPr id="42" name="Picture 3" descr="C:\Users\Administrator\Desktop\인하대학교\05_템플릿\01_작업\확정\01\PNG\10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36652" y="4940518"/>
            <a:ext cx="288036" cy="288036"/>
          </a:xfrm>
          <a:prstGeom prst="rect">
            <a:avLst/>
          </a:prstGeom>
          <a:noFill/>
        </p:spPr>
      </p:pic>
      <p:sp>
        <p:nvSpPr>
          <p:cNvPr id="44" name="TextBox 36"/>
          <p:cNvSpPr txBox="1"/>
          <p:nvPr/>
        </p:nvSpPr>
        <p:spPr>
          <a:xfrm>
            <a:off x="1336652" y="4920467"/>
            <a:ext cx="293670" cy="307777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pic>
        <p:nvPicPr>
          <p:cNvPr id="45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50900" y="4287050"/>
            <a:ext cx="356235" cy="396716"/>
          </a:xfrm>
          <a:prstGeom prst="rect">
            <a:avLst/>
          </a:prstGeom>
          <a:noFill/>
        </p:spPr>
      </p:pic>
      <p:sp>
        <p:nvSpPr>
          <p:cNvPr id="46" name="TextBox 36"/>
          <p:cNvSpPr txBox="1"/>
          <p:nvPr/>
        </p:nvSpPr>
        <p:spPr>
          <a:xfrm>
            <a:off x="1069950" y="4277525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16" name="그룹 15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17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18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5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sp>
        <p:nvSpPr>
          <p:cNvPr id="35" name="TextBox 54"/>
          <p:cNvSpPr txBox="1"/>
          <p:nvPr/>
        </p:nvSpPr>
        <p:spPr>
          <a:xfrm>
            <a:off x="1547973" y="2210942"/>
            <a:ext cx="5205449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336652" y="2626811"/>
            <a:ext cx="6715172" cy="107921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  <a:gs pos="100000">
                <a:srgbClr val="F9F9F9"/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  <a:effectLst>
            <a:outerShdw dist="127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5517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500"/>
          </a:p>
        </p:txBody>
      </p:sp>
      <p:sp>
        <p:nvSpPr>
          <p:cNvPr id="46" name="TextBox 54"/>
          <p:cNvSpPr txBox="1"/>
          <p:nvPr/>
        </p:nvSpPr>
        <p:spPr>
          <a:xfrm>
            <a:off x="1408090" y="2734795"/>
            <a:ext cx="5205449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 내용을 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4104" name="Picture 8" descr="C:\Users\Administrator\Desktop\인하대학교\05_템플릿\01_작업\확정\01\PNG\18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65214" y="2248355"/>
            <a:ext cx="266700" cy="259080"/>
          </a:xfrm>
          <a:prstGeom prst="rect">
            <a:avLst/>
          </a:prstGeom>
          <a:noFill/>
        </p:spPr>
      </p:pic>
      <p:pic>
        <p:nvPicPr>
          <p:cNvPr id="4105" name="Picture 9" descr="C:\Users\Administrator\Desktop\인하대학교\05_템플릿\01_작업\확정\01\PNG\15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14633" y="4348963"/>
            <a:ext cx="728663" cy="565785"/>
          </a:xfrm>
          <a:prstGeom prst="rect">
            <a:avLst/>
          </a:prstGeom>
          <a:noFill/>
        </p:spPr>
      </p:pic>
      <p:pic>
        <p:nvPicPr>
          <p:cNvPr id="4106" name="Picture 10" descr="C:\Users\Administrator\Desktop\인하대학교\05_템플릿\01_작업\확정\01\PNG\14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0910" y="4822669"/>
            <a:ext cx="7912418" cy="102870"/>
          </a:xfrm>
          <a:prstGeom prst="rect">
            <a:avLst/>
          </a:prstGeom>
          <a:noFill/>
        </p:spPr>
      </p:pic>
      <p:sp>
        <p:nvSpPr>
          <p:cNvPr id="64" name="TextBox 54"/>
          <p:cNvSpPr txBox="1"/>
          <p:nvPr/>
        </p:nvSpPr>
        <p:spPr>
          <a:xfrm>
            <a:off x="2000450" y="4525176"/>
            <a:ext cx="5205449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accent3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chemeClr val="accent3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3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54556" y="1562881"/>
            <a:ext cx="356235" cy="396716"/>
          </a:xfrm>
          <a:prstGeom prst="rect">
            <a:avLst/>
          </a:prstGeom>
          <a:noFill/>
        </p:spPr>
      </p:pic>
      <p:sp>
        <p:nvSpPr>
          <p:cNvPr id="24" name="TextBox 36"/>
          <p:cNvSpPr txBox="1"/>
          <p:nvPr/>
        </p:nvSpPr>
        <p:spPr>
          <a:xfrm>
            <a:off x="1073606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3</a:t>
            </a:r>
          </a:p>
        </p:txBody>
      </p:sp>
      <p:sp>
        <p:nvSpPr>
          <p:cNvPr id="25" name="TextBox 54"/>
          <p:cNvSpPr txBox="1"/>
          <p:nvPr/>
        </p:nvSpPr>
        <p:spPr>
          <a:xfrm>
            <a:off x="1464134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1" name="TextBox 54"/>
          <p:cNvSpPr txBox="1"/>
          <p:nvPr/>
        </p:nvSpPr>
        <p:spPr>
          <a:xfrm>
            <a:off x="1622404" y="5010955"/>
            <a:ext cx="520544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11"/>
              </a:buBlip>
            </a:pPr>
            <a:r>
              <a:rPr lang="ko-KR" altLang="en-US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 내용을 적어주세요</a:t>
            </a:r>
            <a:endParaRPr lang="en-US" altLang="ko-KR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그룹 27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19" name="그룹 18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20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21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5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pic>
        <p:nvPicPr>
          <p:cNvPr id="5122" name="Picture 2" descr="C:\Users\Administrator\Desktop\인하대학교\05_템플릿\01_작업\확정\01\PNG\16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39974" y="2517176"/>
            <a:ext cx="677228" cy="531495"/>
          </a:xfrm>
          <a:prstGeom prst="rect">
            <a:avLst/>
          </a:prstGeom>
          <a:noFill/>
        </p:spPr>
      </p:pic>
      <p:pic>
        <p:nvPicPr>
          <p:cNvPr id="5123" name="Picture 3" descr="C:\Users\Administrator\Desktop\인하대학교\05_템플릿\01_작업\확정\01\PNG\17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39974" y="4440441"/>
            <a:ext cx="677228" cy="531495"/>
          </a:xfrm>
          <a:prstGeom prst="rect">
            <a:avLst/>
          </a:prstGeom>
          <a:noFill/>
        </p:spPr>
      </p:pic>
      <p:pic>
        <p:nvPicPr>
          <p:cNvPr id="22" name="Picture 10" descr="C:\Users\Administrator\Desktop\인하대학교\05_템플릿\01_작업\확정\01\PNG\14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0910" y="2969616"/>
            <a:ext cx="7912418" cy="102870"/>
          </a:xfrm>
          <a:prstGeom prst="rect">
            <a:avLst/>
          </a:prstGeom>
          <a:noFill/>
        </p:spPr>
      </p:pic>
      <p:pic>
        <p:nvPicPr>
          <p:cNvPr id="23" name="Picture 10" descr="C:\Users\Administrator\Desktop\인하대학교\05_템플릿\01_작업\확정\01\PNG\14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0910" y="4884154"/>
            <a:ext cx="7912418" cy="102870"/>
          </a:xfrm>
          <a:prstGeom prst="rect">
            <a:avLst/>
          </a:prstGeom>
          <a:noFill/>
        </p:spPr>
      </p:pic>
      <p:sp>
        <p:nvSpPr>
          <p:cNvPr id="24" name="TextBox 54"/>
          <p:cNvSpPr txBox="1"/>
          <p:nvPr/>
        </p:nvSpPr>
        <p:spPr>
          <a:xfrm>
            <a:off x="2000450" y="2679101"/>
            <a:ext cx="5205449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accent6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chemeClr val="accent6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5" name="TextBox 54"/>
          <p:cNvSpPr txBox="1"/>
          <p:nvPr/>
        </p:nvSpPr>
        <p:spPr>
          <a:xfrm>
            <a:off x="2000450" y="4603164"/>
            <a:ext cx="5205449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1E5B86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1E5B8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7" name="TextBox 54"/>
          <p:cNvSpPr txBox="1"/>
          <p:nvPr/>
        </p:nvSpPr>
        <p:spPr>
          <a:xfrm>
            <a:off x="1693842" y="3183930"/>
            <a:ext cx="520544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9"/>
              </a:buBlip>
            </a:pPr>
            <a:r>
              <a:rPr lang="ko-KR" altLang="en-US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 내용을 적어주세요</a:t>
            </a:r>
            <a:endParaRPr lang="en-US" altLang="ko-KR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1" name="TextBox 54"/>
          <p:cNvSpPr txBox="1"/>
          <p:nvPr/>
        </p:nvSpPr>
        <p:spPr>
          <a:xfrm>
            <a:off x="1693842" y="5112756"/>
            <a:ext cx="520544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10"/>
              </a:buBlip>
            </a:pPr>
            <a:r>
              <a:rPr lang="ko-KR" altLang="en-US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6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054556" y="1562881"/>
            <a:ext cx="356235" cy="396716"/>
          </a:xfrm>
          <a:prstGeom prst="rect">
            <a:avLst/>
          </a:prstGeom>
          <a:noFill/>
        </p:spPr>
      </p:pic>
      <p:sp>
        <p:nvSpPr>
          <p:cNvPr id="17" name="TextBox 36"/>
          <p:cNvSpPr txBox="1"/>
          <p:nvPr/>
        </p:nvSpPr>
        <p:spPr>
          <a:xfrm>
            <a:off x="1073606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3</a:t>
            </a:r>
          </a:p>
        </p:txBody>
      </p:sp>
      <p:sp>
        <p:nvSpPr>
          <p:cNvPr id="18" name="TextBox 54"/>
          <p:cNvSpPr txBox="1"/>
          <p:nvPr/>
        </p:nvSpPr>
        <p:spPr>
          <a:xfrm>
            <a:off x="1464134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10" name="그룹 9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11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12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5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193776" y="2348700"/>
          <a:ext cx="6715172" cy="3500461"/>
        </p:xfrm>
        <a:graphic>
          <a:graphicData uri="http://schemas.openxmlformats.org/drawingml/2006/table">
            <a:tbl>
              <a:tblPr firstRow="1" bandRow="1">
                <a:effectLst>
                  <a:outerShdw blurRad="88900" dist="12700" dir="5400000" algn="t" rotWithShape="0">
                    <a:prstClr val="black">
                      <a:alpha val="25000"/>
                    </a:prstClr>
                  </a:outerShdw>
                </a:effectLst>
                <a:tableStyleId>{5C22544A-7EE6-4342-B048-85BDC9FD1C3A}</a:tableStyleId>
              </a:tblPr>
              <a:tblGrid>
                <a:gridCol w="928694"/>
                <a:gridCol w="2571768"/>
                <a:gridCol w="3214710"/>
              </a:tblGrid>
              <a:tr h="3969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내용</a:t>
                      </a:r>
                      <a:endParaRPr kumimoji="0" lang="en-US" altLang="ko-KR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Arial" pitchFamily="34" charset="0"/>
                      </a:endParaRPr>
                    </a:p>
                  </a:txBody>
                  <a:tcPr marL="68594" marR="68594" marT="34290" marB="3429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D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내용</a:t>
                      </a:r>
                      <a:endParaRPr kumimoji="0" lang="en-US" altLang="ko-KR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Arial" pitchFamily="34" charset="0"/>
                      </a:endParaRPr>
                    </a:p>
                  </a:txBody>
                  <a:tcPr marL="68594" marR="68594" marT="34290" marB="3429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D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내용</a:t>
                      </a:r>
                      <a:endParaRPr kumimoji="0" lang="en-US" altLang="ko-KR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Arial" pitchFamily="34" charset="0"/>
                      </a:endParaRPr>
                    </a:p>
                  </a:txBody>
                  <a:tcPr marL="68594" marR="68594" marT="34290" marB="3429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DDFF"/>
                    </a:solidFill>
                  </a:tcPr>
                </a:tc>
              </a:tr>
              <a:tr h="15517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내용</a:t>
                      </a:r>
                    </a:p>
                  </a:txBody>
                  <a:tcPr marL="68594" marR="68594" marT="34290" marB="3429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내용을 적어주세요</a:t>
                      </a:r>
                      <a:endParaRPr kumimoji="0" lang="en-US" altLang="ko-K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Arial" pitchFamily="34" charset="0"/>
                      </a:endParaRPr>
                    </a:p>
                  </a:txBody>
                  <a:tcPr marL="68594" marR="68594" marT="34290" marB="3429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내용을 적어주세요</a:t>
                      </a:r>
                      <a:endParaRPr kumimoji="0" lang="en-US" altLang="ko-K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Arial" pitchFamily="34" charset="0"/>
                      </a:endParaRPr>
                    </a:p>
                  </a:txBody>
                  <a:tcPr marL="68594" marR="68594" marT="34290" marB="3429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5517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내용</a:t>
                      </a:r>
                    </a:p>
                  </a:txBody>
                  <a:tcPr marL="68594" marR="68594" marT="34290" marB="3429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내용을 적어주세요</a:t>
                      </a:r>
                      <a:endParaRPr kumimoji="0" lang="en-US" altLang="ko-K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-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내용을 적어주세요</a:t>
                      </a:r>
                      <a:endParaRPr kumimoji="0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Arial" pitchFamily="34" charset="0"/>
                      </a:endParaRPr>
                    </a:p>
                  </a:txBody>
                  <a:tcPr marL="68594" marR="68594" marT="34290" marB="3429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내용을 적어주세요</a:t>
                      </a:r>
                      <a:endParaRPr kumimoji="0" lang="en-US" altLang="ko-KR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Arial" pitchFamily="34" charset="0"/>
                      </a:endParaRPr>
                    </a:p>
                    <a:p>
                      <a:pPr marL="85725" marR="0" lvl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- </a:t>
                      </a:r>
                      <a:r>
                        <a:rPr kumimoji="0" lang="ko-KR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Arial" pitchFamily="34" charset="0"/>
                        </a:rPr>
                        <a:t>내용을 적어주세요</a:t>
                      </a:r>
                      <a:endParaRPr kumimoji="0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Arial" pitchFamily="34" charset="0"/>
                      </a:endParaRPr>
                    </a:p>
                  </a:txBody>
                  <a:tcPr marL="68594" marR="68594" marT="34290" marB="3429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50900" y="1562881"/>
            <a:ext cx="356235" cy="396716"/>
          </a:xfrm>
          <a:prstGeom prst="rect">
            <a:avLst/>
          </a:prstGeom>
          <a:noFill/>
        </p:spPr>
      </p:pic>
      <p:sp>
        <p:nvSpPr>
          <p:cNvPr id="8" name="TextBox 36"/>
          <p:cNvSpPr txBox="1"/>
          <p:nvPr/>
        </p:nvSpPr>
        <p:spPr>
          <a:xfrm>
            <a:off x="1069950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9" name="TextBox 54"/>
          <p:cNvSpPr txBox="1"/>
          <p:nvPr/>
        </p:nvSpPr>
        <p:spPr>
          <a:xfrm>
            <a:off x="1460478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그룹 26"/>
          <p:cNvGrpSpPr/>
          <p:nvPr/>
        </p:nvGrpSpPr>
        <p:grpSpPr>
          <a:xfrm>
            <a:off x="28575" y="464884"/>
            <a:ext cx="9153144" cy="6318504"/>
            <a:chOff x="28575" y="464884"/>
            <a:chExt cx="9153144" cy="6318504"/>
          </a:xfrm>
        </p:grpSpPr>
        <p:pic>
          <p:nvPicPr>
            <p:cNvPr id="1030" name="Picture 6" descr="C:\Users\Administrator\Desktop\인하대학교\05_템플릿\01_작업\확정\01\PNG\01_보드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" y="464884"/>
              <a:ext cx="9153144" cy="6318504"/>
            </a:xfrm>
            <a:prstGeom prst="rect">
              <a:avLst/>
            </a:prstGeom>
            <a:noFill/>
          </p:spPr>
        </p:pic>
        <p:grpSp>
          <p:nvGrpSpPr>
            <p:cNvPr id="24" name="그룹 23"/>
            <p:cNvGrpSpPr/>
            <p:nvPr/>
          </p:nvGrpSpPr>
          <p:grpSpPr>
            <a:xfrm>
              <a:off x="5851533" y="6177777"/>
              <a:ext cx="3000388" cy="304800"/>
              <a:chOff x="5851533" y="6177777"/>
              <a:chExt cx="3000388" cy="304800"/>
            </a:xfrm>
          </p:grpSpPr>
          <p:pic>
            <p:nvPicPr>
              <p:cNvPr id="25" name="Picture 3" descr="C:\Users\Administrator\Desktop\인하대학교\05_템플릿\01_작업\확정\PNG\13_copyright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51533" y="6396852"/>
                <a:ext cx="1838325" cy="47625"/>
              </a:xfrm>
              <a:prstGeom prst="rect">
                <a:avLst/>
              </a:prstGeom>
              <a:noFill/>
            </p:spPr>
          </p:pic>
          <p:pic>
            <p:nvPicPr>
              <p:cNvPr id="26" name="Picture 5" descr="C:\Users\Administrator\Desktop\인하대학교\05_템플릿\01_작업\확정\PNG\12_로고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756546" y="6177777"/>
                <a:ext cx="1095375" cy="304800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50" name="Picture 2" descr="C:\Users\Administrator\Desktop\인하대학교\05_템플릿\01_작업\확정\01\PNG\02.png"/>
          <p:cNvPicPr>
            <a:picLocks noChangeAspect="1" noChangeArrowheads="1"/>
          </p:cNvPicPr>
          <p:nvPr/>
        </p:nvPicPr>
        <p:blipFill>
          <a:blip r:embed="rId5"/>
          <a:srcRect t="-140000" b="-140000"/>
          <a:stretch>
            <a:fillRect/>
          </a:stretch>
        </p:blipFill>
        <p:spPr bwMode="auto">
          <a:xfrm>
            <a:off x="479396" y="1288559"/>
            <a:ext cx="8110728" cy="694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5148" y="848501"/>
            <a:ext cx="2957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01. </a:t>
            </a:r>
            <a:r>
              <a:rPr lang="ko-KR" altLang="en-US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세부제목 영역입니다</a:t>
            </a:r>
            <a:r>
              <a:rPr lang="en-US" altLang="ko-KR" sz="2000" b="1" dirty="0" smtClean="0">
                <a:solidFill>
                  <a:srgbClr val="5C431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2000" b="1" dirty="0">
              <a:solidFill>
                <a:srgbClr val="5C431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자유형 9"/>
          <p:cNvSpPr/>
          <p:nvPr/>
        </p:nvSpPr>
        <p:spPr>
          <a:xfrm>
            <a:off x="1227114" y="2348699"/>
            <a:ext cx="2109802" cy="428628"/>
          </a:xfrm>
          <a:custGeom>
            <a:avLst/>
            <a:gdLst>
              <a:gd name="connsiteX0" fmla="*/ 0 w 2286016"/>
              <a:gd name="connsiteY0" fmla="*/ 119066 h 714380"/>
              <a:gd name="connsiteX1" fmla="*/ 34874 w 2286016"/>
              <a:gd name="connsiteY1" fmla="*/ 34874 h 714380"/>
              <a:gd name="connsiteX2" fmla="*/ 119066 w 2286016"/>
              <a:gd name="connsiteY2" fmla="*/ 0 h 714380"/>
              <a:gd name="connsiteX3" fmla="*/ 2166950 w 2286016"/>
              <a:gd name="connsiteY3" fmla="*/ 0 h 714380"/>
              <a:gd name="connsiteX4" fmla="*/ 2251142 w 2286016"/>
              <a:gd name="connsiteY4" fmla="*/ 34874 h 714380"/>
              <a:gd name="connsiteX5" fmla="*/ 2286016 w 2286016"/>
              <a:gd name="connsiteY5" fmla="*/ 119066 h 714380"/>
              <a:gd name="connsiteX6" fmla="*/ 2286016 w 2286016"/>
              <a:gd name="connsiteY6" fmla="*/ 595314 h 714380"/>
              <a:gd name="connsiteX7" fmla="*/ 2251142 w 2286016"/>
              <a:gd name="connsiteY7" fmla="*/ 679506 h 714380"/>
              <a:gd name="connsiteX8" fmla="*/ 2166950 w 2286016"/>
              <a:gd name="connsiteY8" fmla="*/ 714380 h 714380"/>
              <a:gd name="connsiteX9" fmla="*/ 119066 w 2286016"/>
              <a:gd name="connsiteY9" fmla="*/ 714380 h 714380"/>
              <a:gd name="connsiteX10" fmla="*/ 34874 w 2286016"/>
              <a:gd name="connsiteY10" fmla="*/ 679506 h 714380"/>
              <a:gd name="connsiteX11" fmla="*/ 0 w 2286016"/>
              <a:gd name="connsiteY11" fmla="*/ 595314 h 714380"/>
              <a:gd name="connsiteX12" fmla="*/ 0 w 2286016"/>
              <a:gd name="connsiteY12" fmla="*/ 119066 h 714380"/>
              <a:gd name="connsiteX0" fmla="*/ 0 w 2286016"/>
              <a:gd name="connsiteY0" fmla="*/ 119066 h 714380"/>
              <a:gd name="connsiteX1" fmla="*/ 34874 w 2286016"/>
              <a:gd name="connsiteY1" fmla="*/ 34874 h 714380"/>
              <a:gd name="connsiteX2" fmla="*/ 119066 w 2286016"/>
              <a:gd name="connsiteY2" fmla="*/ 0 h 714380"/>
              <a:gd name="connsiteX3" fmla="*/ 2166950 w 2286016"/>
              <a:gd name="connsiteY3" fmla="*/ 0 h 714380"/>
              <a:gd name="connsiteX4" fmla="*/ 2251142 w 2286016"/>
              <a:gd name="connsiteY4" fmla="*/ 34874 h 714380"/>
              <a:gd name="connsiteX5" fmla="*/ 2286016 w 2286016"/>
              <a:gd name="connsiteY5" fmla="*/ 119066 h 714380"/>
              <a:gd name="connsiteX6" fmla="*/ 2286016 w 2286016"/>
              <a:gd name="connsiteY6" fmla="*/ 595314 h 714380"/>
              <a:gd name="connsiteX7" fmla="*/ 2251142 w 2286016"/>
              <a:gd name="connsiteY7" fmla="*/ 679506 h 714380"/>
              <a:gd name="connsiteX8" fmla="*/ 2166950 w 2286016"/>
              <a:gd name="connsiteY8" fmla="*/ 714380 h 714380"/>
              <a:gd name="connsiteX9" fmla="*/ 34874 w 2286016"/>
              <a:gd name="connsiteY9" fmla="*/ 679506 h 714380"/>
              <a:gd name="connsiteX10" fmla="*/ 0 w 2286016"/>
              <a:gd name="connsiteY10" fmla="*/ 595314 h 714380"/>
              <a:gd name="connsiteX11" fmla="*/ 0 w 2286016"/>
              <a:gd name="connsiteY11" fmla="*/ 119066 h 714380"/>
              <a:gd name="connsiteX0" fmla="*/ 34874 w 2286016"/>
              <a:gd name="connsiteY0" fmla="*/ 679506 h 805820"/>
              <a:gd name="connsiteX1" fmla="*/ 0 w 2286016"/>
              <a:gd name="connsiteY1" fmla="*/ 595314 h 805820"/>
              <a:gd name="connsiteX2" fmla="*/ 0 w 2286016"/>
              <a:gd name="connsiteY2" fmla="*/ 119066 h 805820"/>
              <a:gd name="connsiteX3" fmla="*/ 34874 w 2286016"/>
              <a:gd name="connsiteY3" fmla="*/ 34874 h 805820"/>
              <a:gd name="connsiteX4" fmla="*/ 119066 w 2286016"/>
              <a:gd name="connsiteY4" fmla="*/ 0 h 805820"/>
              <a:gd name="connsiteX5" fmla="*/ 2166950 w 2286016"/>
              <a:gd name="connsiteY5" fmla="*/ 0 h 805820"/>
              <a:gd name="connsiteX6" fmla="*/ 2251142 w 2286016"/>
              <a:gd name="connsiteY6" fmla="*/ 34874 h 805820"/>
              <a:gd name="connsiteX7" fmla="*/ 2286016 w 2286016"/>
              <a:gd name="connsiteY7" fmla="*/ 119066 h 805820"/>
              <a:gd name="connsiteX8" fmla="*/ 2286016 w 2286016"/>
              <a:gd name="connsiteY8" fmla="*/ 595314 h 805820"/>
              <a:gd name="connsiteX9" fmla="*/ 2251142 w 2286016"/>
              <a:gd name="connsiteY9" fmla="*/ 679506 h 805820"/>
              <a:gd name="connsiteX10" fmla="*/ 2258390 w 2286016"/>
              <a:gd name="connsiteY10" fmla="*/ 805820 h 805820"/>
              <a:gd name="connsiteX0" fmla="*/ 34874 w 2286016"/>
              <a:gd name="connsiteY0" fmla="*/ 679506 h 679506"/>
              <a:gd name="connsiteX1" fmla="*/ 0 w 2286016"/>
              <a:gd name="connsiteY1" fmla="*/ 595314 h 679506"/>
              <a:gd name="connsiteX2" fmla="*/ 0 w 2286016"/>
              <a:gd name="connsiteY2" fmla="*/ 119066 h 679506"/>
              <a:gd name="connsiteX3" fmla="*/ 34874 w 2286016"/>
              <a:gd name="connsiteY3" fmla="*/ 34874 h 679506"/>
              <a:gd name="connsiteX4" fmla="*/ 119066 w 2286016"/>
              <a:gd name="connsiteY4" fmla="*/ 0 h 679506"/>
              <a:gd name="connsiteX5" fmla="*/ 2166950 w 2286016"/>
              <a:gd name="connsiteY5" fmla="*/ 0 h 679506"/>
              <a:gd name="connsiteX6" fmla="*/ 2251142 w 2286016"/>
              <a:gd name="connsiteY6" fmla="*/ 34874 h 679506"/>
              <a:gd name="connsiteX7" fmla="*/ 2286016 w 2286016"/>
              <a:gd name="connsiteY7" fmla="*/ 119066 h 679506"/>
              <a:gd name="connsiteX8" fmla="*/ 2286016 w 2286016"/>
              <a:gd name="connsiteY8" fmla="*/ 595314 h 679506"/>
              <a:gd name="connsiteX9" fmla="*/ 2251142 w 2286016"/>
              <a:gd name="connsiteY9" fmla="*/ 679506 h 679506"/>
              <a:gd name="connsiteX0" fmla="*/ 34874 w 2286016"/>
              <a:gd name="connsiteY0" fmla="*/ 679506 h 679506"/>
              <a:gd name="connsiteX1" fmla="*/ 0 w 2286016"/>
              <a:gd name="connsiteY1" fmla="*/ 595314 h 679506"/>
              <a:gd name="connsiteX2" fmla="*/ 0 w 2286016"/>
              <a:gd name="connsiteY2" fmla="*/ 119066 h 679506"/>
              <a:gd name="connsiteX3" fmla="*/ 34874 w 2286016"/>
              <a:gd name="connsiteY3" fmla="*/ 34874 h 679506"/>
              <a:gd name="connsiteX4" fmla="*/ 119066 w 2286016"/>
              <a:gd name="connsiteY4" fmla="*/ 0 h 679506"/>
              <a:gd name="connsiteX5" fmla="*/ 2166950 w 2286016"/>
              <a:gd name="connsiteY5" fmla="*/ 0 h 679506"/>
              <a:gd name="connsiteX6" fmla="*/ 2251142 w 2286016"/>
              <a:gd name="connsiteY6" fmla="*/ 34874 h 679506"/>
              <a:gd name="connsiteX7" fmla="*/ 2286016 w 2286016"/>
              <a:gd name="connsiteY7" fmla="*/ 119066 h 679506"/>
              <a:gd name="connsiteX8" fmla="*/ 2286016 w 2286016"/>
              <a:gd name="connsiteY8" fmla="*/ 595314 h 679506"/>
              <a:gd name="connsiteX0" fmla="*/ 0 w 2286016"/>
              <a:gd name="connsiteY0" fmla="*/ 595314 h 595314"/>
              <a:gd name="connsiteX1" fmla="*/ 0 w 2286016"/>
              <a:gd name="connsiteY1" fmla="*/ 119066 h 595314"/>
              <a:gd name="connsiteX2" fmla="*/ 34874 w 2286016"/>
              <a:gd name="connsiteY2" fmla="*/ 34874 h 595314"/>
              <a:gd name="connsiteX3" fmla="*/ 119066 w 2286016"/>
              <a:gd name="connsiteY3" fmla="*/ 0 h 595314"/>
              <a:gd name="connsiteX4" fmla="*/ 2166950 w 2286016"/>
              <a:gd name="connsiteY4" fmla="*/ 0 h 595314"/>
              <a:gd name="connsiteX5" fmla="*/ 2251142 w 2286016"/>
              <a:gd name="connsiteY5" fmla="*/ 34874 h 595314"/>
              <a:gd name="connsiteX6" fmla="*/ 2286016 w 2286016"/>
              <a:gd name="connsiteY6" fmla="*/ 119066 h 595314"/>
              <a:gd name="connsiteX7" fmla="*/ 2286016 w 2286016"/>
              <a:gd name="connsiteY7" fmla="*/ 595314 h 59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86016" h="595314">
                <a:moveTo>
                  <a:pt x="0" y="595314"/>
                </a:moveTo>
                <a:lnTo>
                  <a:pt x="0" y="119066"/>
                </a:lnTo>
                <a:cubicBezTo>
                  <a:pt x="0" y="87488"/>
                  <a:pt x="12544" y="57203"/>
                  <a:pt x="34874" y="34874"/>
                </a:cubicBezTo>
                <a:cubicBezTo>
                  <a:pt x="57203" y="12545"/>
                  <a:pt x="87488" y="0"/>
                  <a:pt x="119066" y="0"/>
                </a:cubicBezTo>
                <a:lnTo>
                  <a:pt x="2166950" y="0"/>
                </a:lnTo>
                <a:cubicBezTo>
                  <a:pt x="2198528" y="0"/>
                  <a:pt x="2228813" y="12544"/>
                  <a:pt x="2251142" y="34874"/>
                </a:cubicBezTo>
                <a:cubicBezTo>
                  <a:pt x="2273471" y="57203"/>
                  <a:pt x="2286016" y="87488"/>
                  <a:pt x="2286016" y="119066"/>
                </a:cubicBezTo>
                <a:lnTo>
                  <a:pt x="2286016" y="595314"/>
                </a:lnTo>
              </a:path>
            </a:pathLst>
          </a:custGeom>
          <a:gradFill>
            <a:gsLst>
              <a:gs pos="0">
                <a:srgbClr val="A7DEF8"/>
              </a:gs>
              <a:gs pos="100000">
                <a:srgbClr val="77D1F4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88B8"/>
            </a:solidFill>
          </a:ln>
          <a:effectLst>
            <a:outerShdw blurRad="381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155676" y="2777327"/>
            <a:ext cx="6643734" cy="106601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  <a:gs pos="100000">
                <a:srgbClr val="F9F9F9"/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  <a:effectLst>
            <a:outerShdw dist="127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5517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500"/>
          </a:p>
        </p:txBody>
      </p:sp>
      <p:sp>
        <p:nvSpPr>
          <p:cNvPr id="15" name="TextBox 36"/>
          <p:cNvSpPr txBox="1"/>
          <p:nvPr/>
        </p:nvSpPr>
        <p:spPr>
          <a:xfrm>
            <a:off x="1431903" y="2405849"/>
            <a:ext cx="1688283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500" b="1" dirty="0" smtClean="0">
                <a:solidFill>
                  <a:schemeClr val="accent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dirty="0" smtClean="0">
              <a:solidFill>
                <a:schemeClr val="accent1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1331890" y="2886865"/>
            <a:ext cx="5205449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-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자유형 16"/>
          <p:cNvSpPr/>
          <p:nvPr/>
        </p:nvSpPr>
        <p:spPr>
          <a:xfrm>
            <a:off x="1227114" y="4206087"/>
            <a:ext cx="2109802" cy="428628"/>
          </a:xfrm>
          <a:custGeom>
            <a:avLst/>
            <a:gdLst>
              <a:gd name="connsiteX0" fmla="*/ 0 w 2286016"/>
              <a:gd name="connsiteY0" fmla="*/ 119066 h 714380"/>
              <a:gd name="connsiteX1" fmla="*/ 34874 w 2286016"/>
              <a:gd name="connsiteY1" fmla="*/ 34874 h 714380"/>
              <a:gd name="connsiteX2" fmla="*/ 119066 w 2286016"/>
              <a:gd name="connsiteY2" fmla="*/ 0 h 714380"/>
              <a:gd name="connsiteX3" fmla="*/ 2166950 w 2286016"/>
              <a:gd name="connsiteY3" fmla="*/ 0 h 714380"/>
              <a:gd name="connsiteX4" fmla="*/ 2251142 w 2286016"/>
              <a:gd name="connsiteY4" fmla="*/ 34874 h 714380"/>
              <a:gd name="connsiteX5" fmla="*/ 2286016 w 2286016"/>
              <a:gd name="connsiteY5" fmla="*/ 119066 h 714380"/>
              <a:gd name="connsiteX6" fmla="*/ 2286016 w 2286016"/>
              <a:gd name="connsiteY6" fmla="*/ 595314 h 714380"/>
              <a:gd name="connsiteX7" fmla="*/ 2251142 w 2286016"/>
              <a:gd name="connsiteY7" fmla="*/ 679506 h 714380"/>
              <a:gd name="connsiteX8" fmla="*/ 2166950 w 2286016"/>
              <a:gd name="connsiteY8" fmla="*/ 714380 h 714380"/>
              <a:gd name="connsiteX9" fmla="*/ 119066 w 2286016"/>
              <a:gd name="connsiteY9" fmla="*/ 714380 h 714380"/>
              <a:gd name="connsiteX10" fmla="*/ 34874 w 2286016"/>
              <a:gd name="connsiteY10" fmla="*/ 679506 h 714380"/>
              <a:gd name="connsiteX11" fmla="*/ 0 w 2286016"/>
              <a:gd name="connsiteY11" fmla="*/ 595314 h 714380"/>
              <a:gd name="connsiteX12" fmla="*/ 0 w 2286016"/>
              <a:gd name="connsiteY12" fmla="*/ 119066 h 714380"/>
              <a:gd name="connsiteX0" fmla="*/ 0 w 2286016"/>
              <a:gd name="connsiteY0" fmla="*/ 119066 h 714380"/>
              <a:gd name="connsiteX1" fmla="*/ 34874 w 2286016"/>
              <a:gd name="connsiteY1" fmla="*/ 34874 h 714380"/>
              <a:gd name="connsiteX2" fmla="*/ 119066 w 2286016"/>
              <a:gd name="connsiteY2" fmla="*/ 0 h 714380"/>
              <a:gd name="connsiteX3" fmla="*/ 2166950 w 2286016"/>
              <a:gd name="connsiteY3" fmla="*/ 0 h 714380"/>
              <a:gd name="connsiteX4" fmla="*/ 2251142 w 2286016"/>
              <a:gd name="connsiteY4" fmla="*/ 34874 h 714380"/>
              <a:gd name="connsiteX5" fmla="*/ 2286016 w 2286016"/>
              <a:gd name="connsiteY5" fmla="*/ 119066 h 714380"/>
              <a:gd name="connsiteX6" fmla="*/ 2286016 w 2286016"/>
              <a:gd name="connsiteY6" fmla="*/ 595314 h 714380"/>
              <a:gd name="connsiteX7" fmla="*/ 2251142 w 2286016"/>
              <a:gd name="connsiteY7" fmla="*/ 679506 h 714380"/>
              <a:gd name="connsiteX8" fmla="*/ 2166950 w 2286016"/>
              <a:gd name="connsiteY8" fmla="*/ 714380 h 714380"/>
              <a:gd name="connsiteX9" fmla="*/ 34874 w 2286016"/>
              <a:gd name="connsiteY9" fmla="*/ 679506 h 714380"/>
              <a:gd name="connsiteX10" fmla="*/ 0 w 2286016"/>
              <a:gd name="connsiteY10" fmla="*/ 595314 h 714380"/>
              <a:gd name="connsiteX11" fmla="*/ 0 w 2286016"/>
              <a:gd name="connsiteY11" fmla="*/ 119066 h 714380"/>
              <a:gd name="connsiteX0" fmla="*/ 34874 w 2286016"/>
              <a:gd name="connsiteY0" fmla="*/ 679506 h 805820"/>
              <a:gd name="connsiteX1" fmla="*/ 0 w 2286016"/>
              <a:gd name="connsiteY1" fmla="*/ 595314 h 805820"/>
              <a:gd name="connsiteX2" fmla="*/ 0 w 2286016"/>
              <a:gd name="connsiteY2" fmla="*/ 119066 h 805820"/>
              <a:gd name="connsiteX3" fmla="*/ 34874 w 2286016"/>
              <a:gd name="connsiteY3" fmla="*/ 34874 h 805820"/>
              <a:gd name="connsiteX4" fmla="*/ 119066 w 2286016"/>
              <a:gd name="connsiteY4" fmla="*/ 0 h 805820"/>
              <a:gd name="connsiteX5" fmla="*/ 2166950 w 2286016"/>
              <a:gd name="connsiteY5" fmla="*/ 0 h 805820"/>
              <a:gd name="connsiteX6" fmla="*/ 2251142 w 2286016"/>
              <a:gd name="connsiteY6" fmla="*/ 34874 h 805820"/>
              <a:gd name="connsiteX7" fmla="*/ 2286016 w 2286016"/>
              <a:gd name="connsiteY7" fmla="*/ 119066 h 805820"/>
              <a:gd name="connsiteX8" fmla="*/ 2286016 w 2286016"/>
              <a:gd name="connsiteY8" fmla="*/ 595314 h 805820"/>
              <a:gd name="connsiteX9" fmla="*/ 2251142 w 2286016"/>
              <a:gd name="connsiteY9" fmla="*/ 679506 h 805820"/>
              <a:gd name="connsiteX10" fmla="*/ 2258390 w 2286016"/>
              <a:gd name="connsiteY10" fmla="*/ 805820 h 805820"/>
              <a:gd name="connsiteX0" fmla="*/ 34874 w 2286016"/>
              <a:gd name="connsiteY0" fmla="*/ 679506 h 679506"/>
              <a:gd name="connsiteX1" fmla="*/ 0 w 2286016"/>
              <a:gd name="connsiteY1" fmla="*/ 595314 h 679506"/>
              <a:gd name="connsiteX2" fmla="*/ 0 w 2286016"/>
              <a:gd name="connsiteY2" fmla="*/ 119066 h 679506"/>
              <a:gd name="connsiteX3" fmla="*/ 34874 w 2286016"/>
              <a:gd name="connsiteY3" fmla="*/ 34874 h 679506"/>
              <a:gd name="connsiteX4" fmla="*/ 119066 w 2286016"/>
              <a:gd name="connsiteY4" fmla="*/ 0 h 679506"/>
              <a:gd name="connsiteX5" fmla="*/ 2166950 w 2286016"/>
              <a:gd name="connsiteY5" fmla="*/ 0 h 679506"/>
              <a:gd name="connsiteX6" fmla="*/ 2251142 w 2286016"/>
              <a:gd name="connsiteY6" fmla="*/ 34874 h 679506"/>
              <a:gd name="connsiteX7" fmla="*/ 2286016 w 2286016"/>
              <a:gd name="connsiteY7" fmla="*/ 119066 h 679506"/>
              <a:gd name="connsiteX8" fmla="*/ 2286016 w 2286016"/>
              <a:gd name="connsiteY8" fmla="*/ 595314 h 679506"/>
              <a:gd name="connsiteX9" fmla="*/ 2251142 w 2286016"/>
              <a:gd name="connsiteY9" fmla="*/ 679506 h 679506"/>
              <a:gd name="connsiteX0" fmla="*/ 34874 w 2286016"/>
              <a:gd name="connsiteY0" fmla="*/ 679506 h 679506"/>
              <a:gd name="connsiteX1" fmla="*/ 0 w 2286016"/>
              <a:gd name="connsiteY1" fmla="*/ 595314 h 679506"/>
              <a:gd name="connsiteX2" fmla="*/ 0 w 2286016"/>
              <a:gd name="connsiteY2" fmla="*/ 119066 h 679506"/>
              <a:gd name="connsiteX3" fmla="*/ 34874 w 2286016"/>
              <a:gd name="connsiteY3" fmla="*/ 34874 h 679506"/>
              <a:gd name="connsiteX4" fmla="*/ 119066 w 2286016"/>
              <a:gd name="connsiteY4" fmla="*/ 0 h 679506"/>
              <a:gd name="connsiteX5" fmla="*/ 2166950 w 2286016"/>
              <a:gd name="connsiteY5" fmla="*/ 0 h 679506"/>
              <a:gd name="connsiteX6" fmla="*/ 2251142 w 2286016"/>
              <a:gd name="connsiteY6" fmla="*/ 34874 h 679506"/>
              <a:gd name="connsiteX7" fmla="*/ 2286016 w 2286016"/>
              <a:gd name="connsiteY7" fmla="*/ 119066 h 679506"/>
              <a:gd name="connsiteX8" fmla="*/ 2286016 w 2286016"/>
              <a:gd name="connsiteY8" fmla="*/ 595314 h 679506"/>
              <a:gd name="connsiteX0" fmla="*/ 0 w 2286016"/>
              <a:gd name="connsiteY0" fmla="*/ 595314 h 595314"/>
              <a:gd name="connsiteX1" fmla="*/ 0 w 2286016"/>
              <a:gd name="connsiteY1" fmla="*/ 119066 h 595314"/>
              <a:gd name="connsiteX2" fmla="*/ 34874 w 2286016"/>
              <a:gd name="connsiteY2" fmla="*/ 34874 h 595314"/>
              <a:gd name="connsiteX3" fmla="*/ 119066 w 2286016"/>
              <a:gd name="connsiteY3" fmla="*/ 0 h 595314"/>
              <a:gd name="connsiteX4" fmla="*/ 2166950 w 2286016"/>
              <a:gd name="connsiteY4" fmla="*/ 0 h 595314"/>
              <a:gd name="connsiteX5" fmla="*/ 2251142 w 2286016"/>
              <a:gd name="connsiteY5" fmla="*/ 34874 h 595314"/>
              <a:gd name="connsiteX6" fmla="*/ 2286016 w 2286016"/>
              <a:gd name="connsiteY6" fmla="*/ 119066 h 595314"/>
              <a:gd name="connsiteX7" fmla="*/ 2286016 w 2286016"/>
              <a:gd name="connsiteY7" fmla="*/ 595314 h 59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86016" h="595314">
                <a:moveTo>
                  <a:pt x="0" y="595314"/>
                </a:moveTo>
                <a:lnTo>
                  <a:pt x="0" y="119066"/>
                </a:lnTo>
                <a:cubicBezTo>
                  <a:pt x="0" y="87488"/>
                  <a:pt x="12544" y="57203"/>
                  <a:pt x="34874" y="34874"/>
                </a:cubicBezTo>
                <a:cubicBezTo>
                  <a:pt x="57203" y="12545"/>
                  <a:pt x="87488" y="0"/>
                  <a:pt x="119066" y="0"/>
                </a:cubicBezTo>
                <a:lnTo>
                  <a:pt x="2166950" y="0"/>
                </a:lnTo>
                <a:cubicBezTo>
                  <a:pt x="2198528" y="0"/>
                  <a:pt x="2228813" y="12544"/>
                  <a:pt x="2251142" y="34874"/>
                </a:cubicBezTo>
                <a:cubicBezTo>
                  <a:pt x="2273471" y="57203"/>
                  <a:pt x="2286016" y="87488"/>
                  <a:pt x="2286016" y="119066"/>
                </a:cubicBezTo>
                <a:lnTo>
                  <a:pt x="2286016" y="595314"/>
                </a:lnTo>
              </a:path>
            </a:pathLst>
          </a:custGeom>
          <a:gradFill>
            <a:gsLst>
              <a:gs pos="0">
                <a:srgbClr val="FED971"/>
              </a:gs>
              <a:gs pos="100000">
                <a:srgbClr val="FEBE4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C08B08"/>
            </a:solidFill>
          </a:ln>
          <a:effectLst>
            <a:outerShdw blurRad="381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1155676" y="4634715"/>
            <a:ext cx="6643734" cy="102789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  <a:gs pos="100000">
                <a:srgbClr val="F9F9F9"/>
              </a:gs>
            </a:gsLst>
            <a:lin ang="16200000" scaled="1"/>
            <a:tileRect/>
          </a:gradFill>
          <a:ln w="3175">
            <a:solidFill>
              <a:schemeClr val="bg1">
                <a:lumMod val="65000"/>
              </a:schemeClr>
            </a:solidFill>
          </a:ln>
          <a:effectLst>
            <a:outerShdw dist="127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75517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500"/>
          </a:p>
        </p:txBody>
      </p:sp>
      <p:sp>
        <p:nvSpPr>
          <p:cNvPr id="19" name="TextBox 36"/>
          <p:cNvSpPr txBox="1"/>
          <p:nvPr/>
        </p:nvSpPr>
        <p:spPr>
          <a:xfrm>
            <a:off x="1431903" y="4263237"/>
            <a:ext cx="1688283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500" b="1" dirty="0" smtClean="0">
                <a:solidFill>
                  <a:srgbClr val="673105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500" b="1" dirty="0" smtClean="0">
              <a:solidFill>
                <a:srgbClr val="673105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TextBox 54"/>
          <p:cNvSpPr txBox="1"/>
          <p:nvPr/>
        </p:nvSpPr>
        <p:spPr>
          <a:xfrm>
            <a:off x="1331890" y="4744253"/>
            <a:ext cx="5205449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-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1" name="Picture 2" descr="C:\Users\Administrator\Desktop\인하대학교\05_템플릿\01_작업\확정\01\PNG\0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50900" y="1562881"/>
            <a:ext cx="356235" cy="396716"/>
          </a:xfrm>
          <a:prstGeom prst="rect">
            <a:avLst/>
          </a:prstGeom>
          <a:noFill/>
        </p:spPr>
      </p:pic>
      <p:sp>
        <p:nvSpPr>
          <p:cNvPr id="22" name="TextBox 36"/>
          <p:cNvSpPr txBox="1"/>
          <p:nvPr/>
        </p:nvSpPr>
        <p:spPr>
          <a:xfrm>
            <a:off x="1069950" y="1553356"/>
            <a:ext cx="316112" cy="353943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700" b="1" dirty="0" smtClean="0">
                <a:solidFill>
                  <a:srgbClr val="5B4058"/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23" name="TextBox 54"/>
          <p:cNvSpPr txBox="1"/>
          <p:nvPr/>
        </p:nvSpPr>
        <p:spPr>
          <a:xfrm>
            <a:off x="1460478" y="1577169"/>
            <a:ext cx="564360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1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rgbClr val="5E3960"/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en-US" altLang="ko-KR" sz="1700" b="1" spc="100" dirty="0" smtClean="0">
              <a:solidFill>
                <a:srgbClr val="5E3960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BDE9FA"/>
            </a:gs>
            <a:gs pos="100000">
              <a:srgbClr val="53A3D5"/>
            </a:gs>
            <a:gs pos="100000">
              <a:srgbClr val="E6B6FC"/>
            </a:gs>
          </a:gsLst>
          <a:lin ang="5400000" scaled="1"/>
        </a:gradFill>
        <a:ln w="12700">
          <a:solidFill>
            <a:srgbClr val="4780A3"/>
          </a:solidFill>
        </a:ln>
        <a:effectLst>
          <a:outerShdw blurRad="63500" sx="102000" sy="102000" algn="ctr" rotWithShape="0">
            <a:prstClr val="black">
              <a:alpha val="20000"/>
            </a:prstClr>
          </a:outerShdw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>
              <a:lumMod val="65000"/>
              <a:lumOff val="3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2873</TotalTime>
  <Words>349</Words>
  <Application>Microsoft Office PowerPoint</Application>
  <PresentationFormat>사용자 지정</PresentationFormat>
  <Paragraphs>134</Paragraphs>
  <Slides>16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Registered User</dc:creator>
  <cp:lastModifiedBy>Registered User</cp:lastModifiedBy>
  <cp:revision>98</cp:revision>
  <dcterms:created xsi:type="dcterms:W3CDTF">2013-02-06T12:21:29Z</dcterms:created>
  <dcterms:modified xsi:type="dcterms:W3CDTF">2013-02-15T08:52:54Z</dcterms:modified>
</cp:coreProperties>
</file>