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4" r:id="rId9"/>
    <p:sldId id="277" r:id="rId10"/>
    <p:sldId id="272" r:id="rId11"/>
    <p:sldId id="273" r:id="rId12"/>
    <p:sldId id="275" r:id="rId13"/>
    <p:sldId id="280" r:id="rId14"/>
    <p:sldId id="279" r:id="rId15"/>
    <p:sldId id="276" r:id="rId16"/>
    <p:sldId id="278" r:id="rId17"/>
  </p:sldIdLst>
  <p:sldSz cx="9245600" cy="68405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  <a:srgbClr val="FF99FF"/>
    <a:srgbClr val="FFFDEB"/>
    <a:srgbClr val="F6A400"/>
    <a:srgbClr val="EDF6F9"/>
    <a:srgbClr val="EEF8E4"/>
    <a:srgbClr val="808080"/>
    <a:srgbClr val="B2B2B2"/>
    <a:srgbClr val="EDAD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72" autoAdjust="0"/>
    <p:restoredTop sz="91687" autoAdjust="0"/>
  </p:normalViewPr>
  <p:slideViewPr>
    <p:cSldViewPr>
      <p:cViewPr>
        <p:scale>
          <a:sx n="100" d="100"/>
          <a:sy n="100" d="100"/>
        </p:scale>
        <p:origin x="-954" y="-120"/>
      </p:cViewPr>
      <p:guideLst>
        <p:guide orient="horz" pos="2155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3420" y="2125001"/>
            <a:ext cx="7858760" cy="146628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6840" y="3876305"/>
            <a:ext cx="647192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8503" y="273939"/>
            <a:ext cx="2102732" cy="582079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7096" y="273939"/>
            <a:ext cx="6157313" cy="58207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0339" y="4395679"/>
            <a:ext cx="785876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0339" y="2899312"/>
            <a:ext cx="785876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096" y="1591376"/>
            <a:ext cx="41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1211" y="1591376"/>
            <a:ext cx="41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31204"/>
            <a:ext cx="408507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280" y="2169337"/>
            <a:ext cx="408507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96637" y="1531204"/>
            <a:ext cx="4086684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96637" y="2169337"/>
            <a:ext cx="4086684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2355"/>
            <a:ext cx="30417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14773" y="272355"/>
            <a:ext cx="5168547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2280" y="1431446"/>
            <a:ext cx="30417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12202" y="4788377"/>
            <a:ext cx="554736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12202" y="611215"/>
            <a:ext cx="554736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12202" y="5353671"/>
            <a:ext cx="554736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96126"/>
            <a:ext cx="8321040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2280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58914" y="6340166"/>
            <a:ext cx="29277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26013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9" name="그룹 28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050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Administrator\Desktop\인하대학교\05_템플릿\01_작업\확정\02\PNG\04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5949" y="581799"/>
                <a:ext cx="8275320" cy="5779008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그룹 14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16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6623064" y="1205691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dirty="0" smtClean="0">
                <a:solidFill>
                  <a:srgbClr val="90429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9000" dirty="0">
              <a:solidFill>
                <a:srgbClr val="90429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9304" y="3777459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8" name="사각형 설명선 27"/>
          <p:cNvSpPr/>
          <p:nvPr/>
        </p:nvSpPr>
        <p:spPr>
          <a:xfrm>
            <a:off x="7051692" y="205559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30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46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34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40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165201" y="2705889"/>
            <a:ext cx="2143140" cy="2143140"/>
            <a:chOff x="1265214" y="2384418"/>
            <a:chExt cx="2143140" cy="2143140"/>
          </a:xfrm>
        </p:grpSpPr>
        <p:sp>
          <p:nvSpPr>
            <p:cNvPr id="10" name="자유형 9"/>
            <p:cNvSpPr/>
            <p:nvPr/>
          </p:nvSpPr>
          <p:spPr>
            <a:xfrm>
              <a:off x="1265214" y="2384418"/>
              <a:ext cx="2143140" cy="2143140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3140" h="2143140">
                  <a:moveTo>
                    <a:pt x="0" y="1071570"/>
                  </a:moveTo>
                  <a:cubicBezTo>
                    <a:pt x="0" y="787372"/>
                    <a:pt x="112898" y="514814"/>
                    <a:pt x="313857" y="313856"/>
                  </a:cubicBezTo>
                  <a:cubicBezTo>
                    <a:pt x="514816" y="112898"/>
                    <a:pt x="787374" y="1"/>
                    <a:pt x="1071572" y="2"/>
                  </a:cubicBezTo>
                  <a:cubicBezTo>
                    <a:pt x="1355770" y="2"/>
                    <a:pt x="1628328" y="112900"/>
                    <a:pt x="1829286" y="313859"/>
                  </a:cubicBezTo>
                  <a:cubicBezTo>
                    <a:pt x="2030244" y="514818"/>
                    <a:pt x="2143141" y="787376"/>
                    <a:pt x="2143140" y="1071574"/>
                  </a:cubicBezTo>
                  <a:cubicBezTo>
                    <a:pt x="2143140" y="1355772"/>
                    <a:pt x="2030243" y="1628330"/>
                    <a:pt x="1829284" y="1829289"/>
                  </a:cubicBezTo>
                  <a:cubicBezTo>
                    <a:pt x="1628326" y="2030247"/>
                    <a:pt x="1355767" y="2143145"/>
                    <a:pt x="1071569" y="2143144"/>
                  </a:cubicBezTo>
                  <a:cubicBezTo>
                    <a:pt x="787371" y="2143144"/>
                    <a:pt x="514813" y="2030246"/>
                    <a:pt x="313855" y="1829288"/>
                  </a:cubicBezTo>
                  <a:cubicBezTo>
                    <a:pt x="112897" y="1628329"/>
                    <a:pt x="0" y="1355771"/>
                    <a:pt x="0" y="1071573"/>
                  </a:cubicBezTo>
                  <a:lnTo>
                    <a:pt x="0" y="1071570"/>
                  </a:lnTo>
                  <a:close/>
                </a:path>
              </a:pathLst>
            </a:custGeom>
            <a:solidFill>
              <a:srgbClr val="EDF6F9"/>
            </a:solidFill>
            <a:ln w="28575">
              <a:solidFill>
                <a:srgbClr val="00B0F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/>
            </a:p>
          </p:txBody>
        </p:sp>
        <p:sp>
          <p:nvSpPr>
            <p:cNvPr id="12" name="자유형 11"/>
            <p:cNvSpPr>
              <a:spLocks noChangeAspect="1"/>
            </p:cNvSpPr>
            <p:nvPr/>
          </p:nvSpPr>
          <p:spPr>
            <a:xfrm>
              <a:off x="1289027" y="2410612"/>
              <a:ext cx="2098563" cy="1049284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  <a:gd name="connsiteX0" fmla="*/ 0 w 2143141"/>
                <a:gd name="connsiteY0" fmla="*/ 1071569 h 1955574"/>
                <a:gd name="connsiteX1" fmla="*/ 313857 w 2143141"/>
                <a:gd name="connsiteY1" fmla="*/ 313855 h 1955574"/>
                <a:gd name="connsiteX2" fmla="*/ 1071572 w 2143141"/>
                <a:gd name="connsiteY2" fmla="*/ 1 h 1955574"/>
                <a:gd name="connsiteX3" fmla="*/ 1829286 w 2143141"/>
                <a:gd name="connsiteY3" fmla="*/ 313858 h 1955574"/>
                <a:gd name="connsiteX4" fmla="*/ 2143140 w 2143141"/>
                <a:gd name="connsiteY4" fmla="*/ 1071573 h 1955574"/>
                <a:gd name="connsiteX5" fmla="*/ 1829284 w 2143141"/>
                <a:gd name="connsiteY5" fmla="*/ 1829288 h 1955574"/>
                <a:gd name="connsiteX6" fmla="*/ 313855 w 2143141"/>
                <a:gd name="connsiteY6" fmla="*/ 1829287 h 1955574"/>
                <a:gd name="connsiteX7" fmla="*/ 0 w 2143141"/>
                <a:gd name="connsiteY7" fmla="*/ 1071572 h 1955574"/>
                <a:gd name="connsiteX8" fmla="*/ 0 w 2143141"/>
                <a:gd name="connsiteY8" fmla="*/ 1071569 h 1955574"/>
                <a:gd name="connsiteX0" fmla="*/ 0 w 2143141"/>
                <a:gd name="connsiteY0" fmla="*/ 1071569 h 1829287"/>
                <a:gd name="connsiteX1" fmla="*/ 313857 w 2143141"/>
                <a:gd name="connsiteY1" fmla="*/ 313855 h 1829287"/>
                <a:gd name="connsiteX2" fmla="*/ 1071572 w 2143141"/>
                <a:gd name="connsiteY2" fmla="*/ 1 h 1829287"/>
                <a:gd name="connsiteX3" fmla="*/ 1829286 w 2143141"/>
                <a:gd name="connsiteY3" fmla="*/ 313858 h 1829287"/>
                <a:gd name="connsiteX4" fmla="*/ 2143140 w 2143141"/>
                <a:gd name="connsiteY4" fmla="*/ 1071573 h 1829287"/>
                <a:gd name="connsiteX5" fmla="*/ 313855 w 2143141"/>
                <a:gd name="connsiteY5" fmla="*/ 1829287 h 1829287"/>
                <a:gd name="connsiteX6" fmla="*/ 0 w 2143141"/>
                <a:gd name="connsiteY6" fmla="*/ 1071572 h 1829287"/>
                <a:gd name="connsiteX7" fmla="*/ 0 w 2143141"/>
                <a:gd name="connsiteY7" fmla="*/ 1071569 h 1829287"/>
                <a:gd name="connsiteX0" fmla="*/ 0 w 2143141"/>
                <a:gd name="connsiteY0" fmla="*/ 1071569 h 1197859"/>
                <a:gd name="connsiteX1" fmla="*/ 313857 w 2143141"/>
                <a:gd name="connsiteY1" fmla="*/ 313855 h 1197859"/>
                <a:gd name="connsiteX2" fmla="*/ 1071572 w 2143141"/>
                <a:gd name="connsiteY2" fmla="*/ 1 h 1197859"/>
                <a:gd name="connsiteX3" fmla="*/ 1829286 w 2143141"/>
                <a:gd name="connsiteY3" fmla="*/ 313858 h 1197859"/>
                <a:gd name="connsiteX4" fmla="*/ 2143140 w 2143141"/>
                <a:gd name="connsiteY4" fmla="*/ 1071573 h 1197859"/>
                <a:gd name="connsiteX5" fmla="*/ 0 w 2143141"/>
                <a:gd name="connsiteY5" fmla="*/ 1071572 h 1197859"/>
                <a:gd name="connsiteX6" fmla="*/ 0 w 2143141"/>
                <a:gd name="connsiteY6" fmla="*/ 1071569 h 1197859"/>
                <a:gd name="connsiteX0" fmla="*/ 0 w 2143141"/>
                <a:gd name="connsiteY0" fmla="*/ 1071569 h 1071573"/>
                <a:gd name="connsiteX1" fmla="*/ 313857 w 2143141"/>
                <a:gd name="connsiteY1" fmla="*/ 313855 h 1071573"/>
                <a:gd name="connsiteX2" fmla="*/ 1071572 w 2143141"/>
                <a:gd name="connsiteY2" fmla="*/ 1 h 1071573"/>
                <a:gd name="connsiteX3" fmla="*/ 1829286 w 2143141"/>
                <a:gd name="connsiteY3" fmla="*/ 313858 h 1071573"/>
                <a:gd name="connsiteX4" fmla="*/ 2143140 w 2143141"/>
                <a:gd name="connsiteY4" fmla="*/ 1071573 h 1071573"/>
                <a:gd name="connsiteX5" fmla="*/ 0 w 2143141"/>
                <a:gd name="connsiteY5" fmla="*/ 1071572 h 1071573"/>
                <a:gd name="connsiteX6" fmla="*/ 0 w 2143141"/>
                <a:gd name="connsiteY6" fmla="*/ 1071569 h 107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141" h="1071573">
                  <a:moveTo>
                    <a:pt x="0" y="1071569"/>
                  </a:moveTo>
                  <a:cubicBezTo>
                    <a:pt x="0" y="787371"/>
                    <a:pt x="112898" y="514813"/>
                    <a:pt x="313857" y="313855"/>
                  </a:cubicBezTo>
                  <a:cubicBezTo>
                    <a:pt x="514816" y="112897"/>
                    <a:pt x="787374" y="0"/>
                    <a:pt x="1071572" y="1"/>
                  </a:cubicBezTo>
                  <a:cubicBezTo>
                    <a:pt x="1355770" y="1"/>
                    <a:pt x="1628328" y="112899"/>
                    <a:pt x="1829286" y="313858"/>
                  </a:cubicBezTo>
                  <a:cubicBezTo>
                    <a:pt x="2030244" y="514817"/>
                    <a:pt x="2143141" y="787375"/>
                    <a:pt x="2143140" y="1071573"/>
                  </a:cubicBezTo>
                  <a:lnTo>
                    <a:pt x="0" y="1071572"/>
                  </a:lnTo>
                  <a:lnTo>
                    <a:pt x="0" y="1071569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1303314" y="3448844"/>
              <a:ext cx="2075074" cy="1588"/>
            </a:xfrm>
            <a:prstGeom prst="line">
              <a:avLst/>
            </a:prstGeom>
            <a:ln>
              <a:solidFill>
                <a:srgbClr val="9ACFE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4"/>
          <p:cNvSpPr txBox="1"/>
          <p:nvPr/>
        </p:nvSpPr>
        <p:spPr>
          <a:xfrm>
            <a:off x="1798618" y="3122610"/>
            <a:ext cx="8667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1631929" y="3898904"/>
            <a:ext cx="121444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3736969" y="2705889"/>
            <a:ext cx="2143140" cy="2143140"/>
            <a:chOff x="3765544" y="2384418"/>
            <a:chExt cx="2143140" cy="2143140"/>
          </a:xfrm>
        </p:grpSpPr>
        <p:sp>
          <p:nvSpPr>
            <p:cNvPr id="35" name="자유형 34"/>
            <p:cNvSpPr/>
            <p:nvPr/>
          </p:nvSpPr>
          <p:spPr>
            <a:xfrm>
              <a:off x="3765544" y="2384418"/>
              <a:ext cx="2143140" cy="2143140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3140" h="2143140">
                  <a:moveTo>
                    <a:pt x="0" y="1071570"/>
                  </a:moveTo>
                  <a:cubicBezTo>
                    <a:pt x="0" y="787372"/>
                    <a:pt x="112898" y="514814"/>
                    <a:pt x="313857" y="313856"/>
                  </a:cubicBezTo>
                  <a:cubicBezTo>
                    <a:pt x="514816" y="112898"/>
                    <a:pt x="787374" y="1"/>
                    <a:pt x="1071572" y="2"/>
                  </a:cubicBezTo>
                  <a:cubicBezTo>
                    <a:pt x="1355770" y="2"/>
                    <a:pt x="1628328" y="112900"/>
                    <a:pt x="1829286" y="313859"/>
                  </a:cubicBezTo>
                  <a:cubicBezTo>
                    <a:pt x="2030244" y="514818"/>
                    <a:pt x="2143141" y="787376"/>
                    <a:pt x="2143140" y="1071574"/>
                  </a:cubicBezTo>
                  <a:cubicBezTo>
                    <a:pt x="2143140" y="1355772"/>
                    <a:pt x="2030243" y="1628330"/>
                    <a:pt x="1829284" y="1829289"/>
                  </a:cubicBezTo>
                  <a:cubicBezTo>
                    <a:pt x="1628326" y="2030247"/>
                    <a:pt x="1355767" y="2143145"/>
                    <a:pt x="1071569" y="2143144"/>
                  </a:cubicBezTo>
                  <a:cubicBezTo>
                    <a:pt x="787371" y="2143144"/>
                    <a:pt x="514813" y="2030246"/>
                    <a:pt x="313855" y="1829288"/>
                  </a:cubicBezTo>
                  <a:cubicBezTo>
                    <a:pt x="112897" y="1628329"/>
                    <a:pt x="0" y="1355771"/>
                    <a:pt x="0" y="1071573"/>
                  </a:cubicBezTo>
                  <a:lnTo>
                    <a:pt x="0" y="1071570"/>
                  </a:lnTo>
                  <a:close/>
                </a:path>
              </a:pathLst>
            </a:custGeom>
            <a:solidFill>
              <a:srgbClr val="EEF8E4"/>
            </a:solidFill>
            <a:ln w="28575">
              <a:solidFill>
                <a:srgbClr val="00B05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/>
            </a:p>
          </p:txBody>
        </p:sp>
        <p:sp>
          <p:nvSpPr>
            <p:cNvPr id="36" name="자유형 35"/>
            <p:cNvSpPr>
              <a:spLocks noChangeAspect="1"/>
            </p:cNvSpPr>
            <p:nvPr/>
          </p:nvSpPr>
          <p:spPr>
            <a:xfrm>
              <a:off x="3789357" y="2410612"/>
              <a:ext cx="2098563" cy="1049284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  <a:gd name="connsiteX0" fmla="*/ 0 w 2143141"/>
                <a:gd name="connsiteY0" fmla="*/ 1071569 h 1955574"/>
                <a:gd name="connsiteX1" fmla="*/ 313857 w 2143141"/>
                <a:gd name="connsiteY1" fmla="*/ 313855 h 1955574"/>
                <a:gd name="connsiteX2" fmla="*/ 1071572 w 2143141"/>
                <a:gd name="connsiteY2" fmla="*/ 1 h 1955574"/>
                <a:gd name="connsiteX3" fmla="*/ 1829286 w 2143141"/>
                <a:gd name="connsiteY3" fmla="*/ 313858 h 1955574"/>
                <a:gd name="connsiteX4" fmla="*/ 2143140 w 2143141"/>
                <a:gd name="connsiteY4" fmla="*/ 1071573 h 1955574"/>
                <a:gd name="connsiteX5" fmla="*/ 1829284 w 2143141"/>
                <a:gd name="connsiteY5" fmla="*/ 1829288 h 1955574"/>
                <a:gd name="connsiteX6" fmla="*/ 313855 w 2143141"/>
                <a:gd name="connsiteY6" fmla="*/ 1829287 h 1955574"/>
                <a:gd name="connsiteX7" fmla="*/ 0 w 2143141"/>
                <a:gd name="connsiteY7" fmla="*/ 1071572 h 1955574"/>
                <a:gd name="connsiteX8" fmla="*/ 0 w 2143141"/>
                <a:gd name="connsiteY8" fmla="*/ 1071569 h 1955574"/>
                <a:gd name="connsiteX0" fmla="*/ 0 w 2143141"/>
                <a:gd name="connsiteY0" fmla="*/ 1071569 h 1829287"/>
                <a:gd name="connsiteX1" fmla="*/ 313857 w 2143141"/>
                <a:gd name="connsiteY1" fmla="*/ 313855 h 1829287"/>
                <a:gd name="connsiteX2" fmla="*/ 1071572 w 2143141"/>
                <a:gd name="connsiteY2" fmla="*/ 1 h 1829287"/>
                <a:gd name="connsiteX3" fmla="*/ 1829286 w 2143141"/>
                <a:gd name="connsiteY3" fmla="*/ 313858 h 1829287"/>
                <a:gd name="connsiteX4" fmla="*/ 2143140 w 2143141"/>
                <a:gd name="connsiteY4" fmla="*/ 1071573 h 1829287"/>
                <a:gd name="connsiteX5" fmla="*/ 313855 w 2143141"/>
                <a:gd name="connsiteY5" fmla="*/ 1829287 h 1829287"/>
                <a:gd name="connsiteX6" fmla="*/ 0 w 2143141"/>
                <a:gd name="connsiteY6" fmla="*/ 1071572 h 1829287"/>
                <a:gd name="connsiteX7" fmla="*/ 0 w 2143141"/>
                <a:gd name="connsiteY7" fmla="*/ 1071569 h 1829287"/>
                <a:gd name="connsiteX0" fmla="*/ 0 w 2143141"/>
                <a:gd name="connsiteY0" fmla="*/ 1071569 h 1197859"/>
                <a:gd name="connsiteX1" fmla="*/ 313857 w 2143141"/>
                <a:gd name="connsiteY1" fmla="*/ 313855 h 1197859"/>
                <a:gd name="connsiteX2" fmla="*/ 1071572 w 2143141"/>
                <a:gd name="connsiteY2" fmla="*/ 1 h 1197859"/>
                <a:gd name="connsiteX3" fmla="*/ 1829286 w 2143141"/>
                <a:gd name="connsiteY3" fmla="*/ 313858 h 1197859"/>
                <a:gd name="connsiteX4" fmla="*/ 2143140 w 2143141"/>
                <a:gd name="connsiteY4" fmla="*/ 1071573 h 1197859"/>
                <a:gd name="connsiteX5" fmla="*/ 0 w 2143141"/>
                <a:gd name="connsiteY5" fmla="*/ 1071572 h 1197859"/>
                <a:gd name="connsiteX6" fmla="*/ 0 w 2143141"/>
                <a:gd name="connsiteY6" fmla="*/ 1071569 h 1197859"/>
                <a:gd name="connsiteX0" fmla="*/ 0 w 2143141"/>
                <a:gd name="connsiteY0" fmla="*/ 1071569 h 1071573"/>
                <a:gd name="connsiteX1" fmla="*/ 313857 w 2143141"/>
                <a:gd name="connsiteY1" fmla="*/ 313855 h 1071573"/>
                <a:gd name="connsiteX2" fmla="*/ 1071572 w 2143141"/>
                <a:gd name="connsiteY2" fmla="*/ 1 h 1071573"/>
                <a:gd name="connsiteX3" fmla="*/ 1829286 w 2143141"/>
                <a:gd name="connsiteY3" fmla="*/ 313858 h 1071573"/>
                <a:gd name="connsiteX4" fmla="*/ 2143140 w 2143141"/>
                <a:gd name="connsiteY4" fmla="*/ 1071573 h 1071573"/>
                <a:gd name="connsiteX5" fmla="*/ 0 w 2143141"/>
                <a:gd name="connsiteY5" fmla="*/ 1071572 h 1071573"/>
                <a:gd name="connsiteX6" fmla="*/ 0 w 2143141"/>
                <a:gd name="connsiteY6" fmla="*/ 1071569 h 107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141" h="1071573">
                  <a:moveTo>
                    <a:pt x="0" y="1071569"/>
                  </a:moveTo>
                  <a:cubicBezTo>
                    <a:pt x="0" y="787371"/>
                    <a:pt x="112898" y="514813"/>
                    <a:pt x="313857" y="313855"/>
                  </a:cubicBezTo>
                  <a:cubicBezTo>
                    <a:pt x="514816" y="112897"/>
                    <a:pt x="787374" y="0"/>
                    <a:pt x="1071572" y="1"/>
                  </a:cubicBezTo>
                  <a:cubicBezTo>
                    <a:pt x="1355770" y="1"/>
                    <a:pt x="1628328" y="112899"/>
                    <a:pt x="1829286" y="313858"/>
                  </a:cubicBezTo>
                  <a:cubicBezTo>
                    <a:pt x="2030244" y="514817"/>
                    <a:pt x="2143141" y="787375"/>
                    <a:pt x="2143140" y="1071573"/>
                  </a:cubicBezTo>
                  <a:lnTo>
                    <a:pt x="0" y="1071572"/>
                  </a:lnTo>
                  <a:lnTo>
                    <a:pt x="0" y="1071569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3803644" y="3448844"/>
              <a:ext cx="2075074" cy="1588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54"/>
          <p:cNvSpPr txBox="1"/>
          <p:nvPr/>
        </p:nvSpPr>
        <p:spPr>
          <a:xfrm>
            <a:off x="4370386" y="3122610"/>
            <a:ext cx="8667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4203697" y="3898904"/>
            <a:ext cx="121444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308737" y="2705889"/>
            <a:ext cx="2143140" cy="2143140"/>
            <a:chOff x="6265874" y="2384418"/>
            <a:chExt cx="2143140" cy="2143140"/>
          </a:xfrm>
        </p:grpSpPr>
        <p:sp>
          <p:nvSpPr>
            <p:cNvPr id="41" name="자유형 40"/>
            <p:cNvSpPr/>
            <p:nvPr/>
          </p:nvSpPr>
          <p:spPr>
            <a:xfrm>
              <a:off x="6265874" y="2384418"/>
              <a:ext cx="2143140" cy="2143140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3140" h="2143140">
                  <a:moveTo>
                    <a:pt x="0" y="1071570"/>
                  </a:moveTo>
                  <a:cubicBezTo>
                    <a:pt x="0" y="787372"/>
                    <a:pt x="112898" y="514814"/>
                    <a:pt x="313857" y="313856"/>
                  </a:cubicBezTo>
                  <a:cubicBezTo>
                    <a:pt x="514816" y="112898"/>
                    <a:pt x="787374" y="1"/>
                    <a:pt x="1071572" y="2"/>
                  </a:cubicBezTo>
                  <a:cubicBezTo>
                    <a:pt x="1355770" y="2"/>
                    <a:pt x="1628328" y="112900"/>
                    <a:pt x="1829286" y="313859"/>
                  </a:cubicBezTo>
                  <a:cubicBezTo>
                    <a:pt x="2030244" y="514818"/>
                    <a:pt x="2143141" y="787376"/>
                    <a:pt x="2143140" y="1071574"/>
                  </a:cubicBezTo>
                  <a:cubicBezTo>
                    <a:pt x="2143140" y="1355772"/>
                    <a:pt x="2030243" y="1628330"/>
                    <a:pt x="1829284" y="1829289"/>
                  </a:cubicBezTo>
                  <a:cubicBezTo>
                    <a:pt x="1628326" y="2030247"/>
                    <a:pt x="1355767" y="2143145"/>
                    <a:pt x="1071569" y="2143144"/>
                  </a:cubicBezTo>
                  <a:cubicBezTo>
                    <a:pt x="787371" y="2143144"/>
                    <a:pt x="514813" y="2030246"/>
                    <a:pt x="313855" y="1829288"/>
                  </a:cubicBezTo>
                  <a:cubicBezTo>
                    <a:pt x="112897" y="1628329"/>
                    <a:pt x="0" y="1355771"/>
                    <a:pt x="0" y="1071573"/>
                  </a:cubicBezTo>
                  <a:lnTo>
                    <a:pt x="0" y="1071570"/>
                  </a:lnTo>
                  <a:close/>
                </a:path>
              </a:pathLst>
            </a:custGeom>
            <a:solidFill>
              <a:srgbClr val="FFFDEB"/>
            </a:solidFill>
            <a:ln w="28575">
              <a:solidFill>
                <a:srgbClr val="F6A40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/>
            </a:p>
          </p:txBody>
        </p:sp>
        <p:sp>
          <p:nvSpPr>
            <p:cNvPr id="42" name="자유형 41"/>
            <p:cNvSpPr>
              <a:spLocks noChangeAspect="1"/>
            </p:cNvSpPr>
            <p:nvPr/>
          </p:nvSpPr>
          <p:spPr>
            <a:xfrm>
              <a:off x="6289687" y="2410612"/>
              <a:ext cx="2098563" cy="1049284"/>
            </a:xfrm>
            <a:custGeom>
              <a:avLst/>
              <a:gdLst>
                <a:gd name="connsiteX0" fmla="*/ 0 w 2143140"/>
                <a:gd name="connsiteY0" fmla="*/ 1071570 h 2143140"/>
                <a:gd name="connsiteX1" fmla="*/ 313857 w 2143140"/>
                <a:gd name="connsiteY1" fmla="*/ 313856 h 2143140"/>
                <a:gd name="connsiteX2" fmla="*/ 1071572 w 2143140"/>
                <a:gd name="connsiteY2" fmla="*/ 2 h 2143140"/>
                <a:gd name="connsiteX3" fmla="*/ 1829286 w 2143140"/>
                <a:gd name="connsiteY3" fmla="*/ 313859 h 2143140"/>
                <a:gd name="connsiteX4" fmla="*/ 2143140 w 2143140"/>
                <a:gd name="connsiteY4" fmla="*/ 1071574 h 2143140"/>
                <a:gd name="connsiteX5" fmla="*/ 1829284 w 2143140"/>
                <a:gd name="connsiteY5" fmla="*/ 1829289 h 2143140"/>
                <a:gd name="connsiteX6" fmla="*/ 1071569 w 2143140"/>
                <a:gd name="connsiteY6" fmla="*/ 2143144 h 2143140"/>
                <a:gd name="connsiteX7" fmla="*/ 313855 w 2143140"/>
                <a:gd name="connsiteY7" fmla="*/ 1829288 h 2143140"/>
                <a:gd name="connsiteX8" fmla="*/ 0 w 2143140"/>
                <a:gd name="connsiteY8" fmla="*/ 1071573 h 2143140"/>
                <a:gd name="connsiteX9" fmla="*/ 0 w 2143140"/>
                <a:gd name="connsiteY9" fmla="*/ 1071570 h 2143140"/>
                <a:gd name="connsiteX0" fmla="*/ 0 w 2143141"/>
                <a:gd name="connsiteY0" fmla="*/ 1071569 h 1955574"/>
                <a:gd name="connsiteX1" fmla="*/ 313857 w 2143141"/>
                <a:gd name="connsiteY1" fmla="*/ 313855 h 1955574"/>
                <a:gd name="connsiteX2" fmla="*/ 1071572 w 2143141"/>
                <a:gd name="connsiteY2" fmla="*/ 1 h 1955574"/>
                <a:gd name="connsiteX3" fmla="*/ 1829286 w 2143141"/>
                <a:gd name="connsiteY3" fmla="*/ 313858 h 1955574"/>
                <a:gd name="connsiteX4" fmla="*/ 2143140 w 2143141"/>
                <a:gd name="connsiteY4" fmla="*/ 1071573 h 1955574"/>
                <a:gd name="connsiteX5" fmla="*/ 1829284 w 2143141"/>
                <a:gd name="connsiteY5" fmla="*/ 1829288 h 1955574"/>
                <a:gd name="connsiteX6" fmla="*/ 313855 w 2143141"/>
                <a:gd name="connsiteY6" fmla="*/ 1829287 h 1955574"/>
                <a:gd name="connsiteX7" fmla="*/ 0 w 2143141"/>
                <a:gd name="connsiteY7" fmla="*/ 1071572 h 1955574"/>
                <a:gd name="connsiteX8" fmla="*/ 0 w 2143141"/>
                <a:gd name="connsiteY8" fmla="*/ 1071569 h 1955574"/>
                <a:gd name="connsiteX0" fmla="*/ 0 w 2143141"/>
                <a:gd name="connsiteY0" fmla="*/ 1071569 h 1829287"/>
                <a:gd name="connsiteX1" fmla="*/ 313857 w 2143141"/>
                <a:gd name="connsiteY1" fmla="*/ 313855 h 1829287"/>
                <a:gd name="connsiteX2" fmla="*/ 1071572 w 2143141"/>
                <a:gd name="connsiteY2" fmla="*/ 1 h 1829287"/>
                <a:gd name="connsiteX3" fmla="*/ 1829286 w 2143141"/>
                <a:gd name="connsiteY3" fmla="*/ 313858 h 1829287"/>
                <a:gd name="connsiteX4" fmla="*/ 2143140 w 2143141"/>
                <a:gd name="connsiteY4" fmla="*/ 1071573 h 1829287"/>
                <a:gd name="connsiteX5" fmla="*/ 313855 w 2143141"/>
                <a:gd name="connsiteY5" fmla="*/ 1829287 h 1829287"/>
                <a:gd name="connsiteX6" fmla="*/ 0 w 2143141"/>
                <a:gd name="connsiteY6" fmla="*/ 1071572 h 1829287"/>
                <a:gd name="connsiteX7" fmla="*/ 0 w 2143141"/>
                <a:gd name="connsiteY7" fmla="*/ 1071569 h 1829287"/>
                <a:gd name="connsiteX0" fmla="*/ 0 w 2143141"/>
                <a:gd name="connsiteY0" fmla="*/ 1071569 h 1197859"/>
                <a:gd name="connsiteX1" fmla="*/ 313857 w 2143141"/>
                <a:gd name="connsiteY1" fmla="*/ 313855 h 1197859"/>
                <a:gd name="connsiteX2" fmla="*/ 1071572 w 2143141"/>
                <a:gd name="connsiteY2" fmla="*/ 1 h 1197859"/>
                <a:gd name="connsiteX3" fmla="*/ 1829286 w 2143141"/>
                <a:gd name="connsiteY3" fmla="*/ 313858 h 1197859"/>
                <a:gd name="connsiteX4" fmla="*/ 2143140 w 2143141"/>
                <a:gd name="connsiteY4" fmla="*/ 1071573 h 1197859"/>
                <a:gd name="connsiteX5" fmla="*/ 0 w 2143141"/>
                <a:gd name="connsiteY5" fmla="*/ 1071572 h 1197859"/>
                <a:gd name="connsiteX6" fmla="*/ 0 w 2143141"/>
                <a:gd name="connsiteY6" fmla="*/ 1071569 h 1197859"/>
                <a:gd name="connsiteX0" fmla="*/ 0 w 2143141"/>
                <a:gd name="connsiteY0" fmla="*/ 1071569 h 1071573"/>
                <a:gd name="connsiteX1" fmla="*/ 313857 w 2143141"/>
                <a:gd name="connsiteY1" fmla="*/ 313855 h 1071573"/>
                <a:gd name="connsiteX2" fmla="*/ 1071572 w 2143141"/>
                <a:gd name="connsiteY2" fmla="*/ 1 h 1071573"/>
                <a:gd name="connsiteX3" fmla="*/ 1829286 w 2143141"/>
                <a:gd name="connsiteY3" fmla="*/ 313858 h 1071573"/>
                <a:gd name="connsiteX4" fmla="*/ 2143140 w 2143141"/>
                <a:gd name="connsiteY4" fmla="*/ 1071573 h 1071573"/>
                <a:gd name="connsiteX5" fmla="*/ 0 w 2143141"/>
                <a:gd name="connsiteY5" fmla="*/ 1071572 h 1071573"/>
                <a:gd name="connsiteX6" fmla="*/ 0 w 2143141"/>
                <a:gd name="connsiteY6" fmla="*/ 1071569 h 107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141" h="1071573">
                  <a:moveTo>
                    <a:pt x="0" y="1071569"/>
                  </a:moveTo>
                  <a:cubicBezTo>
                    <a:pt x="0" y="787371"/>
                    <a:pt x="112898" y="514813"/>
                    <a:pt x="313857" y="313855"/>
                  </a:cubicBezTo>
                  <a:cubicBezTo>
                    <a:pt x="514816" y="112897"/>
                    <a:pt x="787374" y="0"/>
                    <a:pt x="1071572" y="1"/>
                  </a:cubicBezTo>
                  <a:cubicBezTo>
                    <a:pt x="1355770" y="1"/>
                    <a:pt x="1628328" y="112899"/>
                    <a:pt x="1829286" y="313858"/>
                  </a:cubicBezTo>
                  <a:cubicBezTo>
                    <a:pt x="2030244" y="514817"/>
                    <a:pt x="2143141" y="787375"/>
                    <a:pt x="2143140" y="1071573"/>
                  </a:cubicBezTo>
                  <a:lnTo>
                    <a:pt x="0" y="1071572"/>
                  </a:lnTo>
                  <a:lnTo>
                    <a:pt x="0" y="1071569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/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6303974" y="3448844"/>
              <a:ext cx="2075074" cy="1588"/>
            </a:xfrm>
            <a:prstGeom prst="line">
              <a:avLst/>
            </a:prstGeom>
            <a:ln>
              <a:solidFill>
                <a:srgbClr val="FFCF4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54"/>
          <p:cNvSpPr txBox="1"/>
          <p:nvPr/>
        </p:nvSpPr>
        <p:spPr>
          <a:xfrm>
            <a:off x="6942154" y="3122610"/>
            <a:ext cx="8667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6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54"/>
          <p:cNvSpPr txBox="1"/>
          <p:nvPr/>
        </p:nvSpPr>
        <p:spPr>
          <a:xfrm>
            <a:off x="6775465" y="3898904"/>
            <a:ext cx="121444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52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1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7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32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5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자유형 34"/>
          <p:cNvSpPr>
            <a:spLocks noChangeAspect="1"/>
          </p:cNvSpPr>
          <p:nvPr/>
        </p:nvSpPr>
        <p:spPr>
          <a:xfrm>
            <a:off x="2517761" y="4063211"/>
            <a:ext cx="1928826" cy="1928826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EF8E4"/>
          </a:solidFill>
          <a:ln w="28575">
            <a:solidFill>
              <a:srgbClr val="00B05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8" name="TextBox 54"/>
          <p:cNvSpPr txBox="1"/>
          <p:nvPr/>
        </p:nvSpPr>
        <p:spPr>
          <a:xfrm>
            <a:off x="2751125" y="4604948"/>
            <a:ext cx="1431140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6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6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Picture 3" descr="C:\Users\Administrator\Desktop\인하대학교\05_템플릿\01_작업\확정\PNG\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4174488" y="4653765"/>
            <a:ext cx="914400" cy="723905"/>
          </a:xfrm>
          <a:prstGeom prst="rect">
            <a:avLst/>
          </a:prstGeom>
          <a:noFill/>
        </p:spPr>
      </p:pic>
      <p:sp>
        <p:nvSpPr>
          <p:cNvPr id="41" name="자유형 40"/>
          <p:cNvSpPr>
            <a:spLocks noChangeAspect="1"/>
          </p:cNvSpPr>
          <p:nvPr/>
        </p:nvSpPr>
        <p:spPr>
          <a:xfrm>
            <a:off x="5022853" y="4063211"/>
            <a:ext cx="1928826" cy="1928826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FFFDEB"/>
          </a:solidFill>
          <a:ln w="28575">
            <a:solidFill>
              <a:srgbClr val="F6A40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4" name="TextBox 54"/>
          <p:cNvSpPr txBox="1"/>
          <p:nvPr/>
        </p:nvSpPr>
        <p:spPr>
          <a:xfrm>
            <a:off x="5356230" y="4604948"/>
            <a:ext cx="1283502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6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6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Picture 3" descr="C:\Users\Administrator\Desktop\인하대학교\05_템플릿\01_작업\확정\PNG\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00000">
            <a:off x="5088893" y="3706529"/>
            <a:ext cx="914400" cy="740664"/>
          </a:xfrm>
          <a:prstGeom prst="rect">
            <a:avLst/>
          </a:prstGeom>
          <a:noFill/>
        </p:spPr>
      </p:pic>
      <p:sp>
        <p:nvSpPr>
          <p:cNvPr id="10" name="자유형 9"/>
          <p:cNvSpPr>
            <a:spLocks noChangeAspect="1"/>
          </p:cNvSpPr>
          <p:nvPr/>
        </p:nvSpPr>
        <p:spPr>
          <a:xfrm>
            <a:off x="3736969" y="2134385"/>
            <a:ext cx="1928826" cy="1928826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DF6F9"/>
          </a:solidFill>
          <a:ln w="28575">
            <a:solidFill>
              <a:srgbClr val="00B0F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1" name="TextBox 54"/>
          <p:cNvSpPr txBox="1"/>
          <p:nvPr/>
        </p:nvSpPr>
        <p:spPr>
          <a:xfrm>
            <a:off x="4007243" y="2596351"/>
            <a:ext cx="142637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6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2200"/>
              </a:lnSpc>
            </a:pPr>
            <a:r>
              <a:rPr lang="ko-KR" altLang="en-US" sz="16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6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Picture 3" descr="C:\Users\Administrator\Desktop\인하대학교\05_템플릿\01_작업\확정\PNG\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900000">
            <a:off x="3612508" y="3596991"/>
            <a:ext cx="914400" cy="740664"/>
          </a:xfrm>
          <a:prstGeom prst="rect">
            <a:avLst/>
          </a:prstGeom>
          <a:noFill/>
        </p:spPr>
      </p:pic>
      <p:pic>
        <p:nvPicPr>
          <p:cNvPr id="34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0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30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44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3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8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9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6903" y="4806166"/>
            <a:ext cx="666750" cy="438150"/>
          </a:xfrm>
          <a:prstGeom prst="rect">
            <a:avLst/>
          </a:prstGeom>
          <a:noFill/>
        </p:spPr>
      </p:pic>
      <p:pic>
        <p:nvPicPr>
          <p:cNvPr id="40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043" y="4806166"/>
            <a:ext cx="666750" cy="438150"/>
          </a:xfrm>
          <a:prstGeom prst="rect">
            <a:avLst/>
          </a:prstGeom>
          <a:noFill/>
        </p:spPr>
      </p:pic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5478" y="2905322"/>
            <a:ext cx="666750" cy="438150"/>
          </a:xfrm>
          <a:prstGeom prst="rect">
            <a:avLst/>
          </a:prstGeom>
          <a:noFill/>
        </p:spPr>
      </p:pic>
      <p:pic>
        <p:nvPicPr>
          <p:cNvPr id="21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8618" y="2905322"/>
            <a:ext cx="666750" cy="438150"/>
          </a:xfrm>
          <a:prstGeom prst="rect">
            <a:avLst/>
          </a:prstGeom>
          <a:noFill/>
        </p:spPr>
      </p:pic>
      <p:sp>
        <p:nvSpPr>
          <p:cNvPr id="35" name="자유형 34"/>
          <p:cNvSpPr>
            <a:spLocks noChangeAspect="1"/>
          </p:cNvSpPr>
          <p:nvPr/>
        </p:nvSpPr>
        <p:spPr>
          <a:xfrm>
            <a:off x="1908155" y="2420137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EF8E4"/>
          </a:solidFill>
          <a:ln w="28575">
            <a:solidFill>
              <a:srgbClr val="00B05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41" name="자유형 40"/>
          <p:cNvSpPr>
            <a:spLocks noChangeAspect="1"/>
          </p:cNvSpPr>
          <p:nvPr/>
        </p:nvSpPr>
        <p:spPr>
          <a:xfrm>
            <a:off x="6194436" y="2420137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FFFDEB"/>
          </a:solidFill>
          <a:ln w="28575">
            <a:solidFill>
              <a:srgbClr val="F6A40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0" name="자유형 9"/>
          <p:cNvSpPr>
            <a:spLocks noChangeAspect="1"/>
          </p:cNvSpPr>
          <p:nvPr/>
        </p:nvSpPr>
        <p:spPr>
          <a:xfrm>
            <a:off x="4051295" y="2420137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DF6F9"/>
          </a:solidFill>
          <a:ln w="28575">
            <a:solidFill>
              <a:srgbClr val="00B0F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3" name="TextBox 54"/>
          <p:cNvSpPr txBox="1"/>
          <p:nvPr/>
        </p:nvSpPr>
        <p:spPr>
          <a:xfrm>
            <a:off x="4365623" y="2920203"/>
            <a:ext cx="866781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5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54"/>
          <p:cNvSpPr txBox="1"/>
          <p:nvPr/>
        </p:nvSpPr>
        <p:spPr>
          <a:xfrm>
            <a:off x="2193908" y="2920203"/>
            <a:ext cx="866781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5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54"/>
          <p:cNvSpPr txBox="1"/>
          <p:nvPr/>
        </p:nvSpPr>
        <p:spPr>
          <a:xfrm>
            <a:off x="6489713" y="2920203"/>
            <a:ext cx="866781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5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808143" y="4772023"/>
            <a:ext cx="1571636" cy="534209"/>
          </a:xfrm>
          <a:prstGeom prst="rect">
            <a:avLst/>
          </a:prstGeom>
          <a:solidFill>
            <a:srgbClr val="EEF8E4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970333" y="4772023"/>
            <a:ext cx="1571636" cy="534209"/>
          </a:xfrm>
          <a:prstGeom prst="rect">
            <a:avLst/>
          </a:prstGeom>
          <a:solidFill>
            <a:srgbClr val="EDF6F9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146811" y="4772023"/>
            <a:ext cx="1571636" cy="534209"/>
          </a:xfrm>
          <a:prstGeom prst="rect">
            <a:avLst/>
          </a:prstGeom>
          <a:solidFill>
            <a:srgbClr val="FFFDEB"/>
          </a:solidFill>
          <a:ln>
            <a:solidFill>
              <a:srgbClr val="F6A400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54"/>
          <p:cNvSpPr txBox="1"/>
          <p:nvPr/>
        </p:nvSpPr>
        <p:spPr>
          <a:xfrm>
            <a:off x="4198936" y="4791820"/>
            <a:ext cx="111919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54"/>
          <p:cNvSpPr txBox="1"/>
          <p:nvPr/>
        </p:nvSpPr>
        <p:spPr>
          <a:xfrm>
            <a:off x="2036746" y="4791820"/>
            <a:ext cx="106680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54"/>
          <p:cNvSpPr txBox="1"/>
          <p:nvPr/>
        </p:nvSpPr>
        <p:spPr>
          <a:xfrm>
            <a:off x="6375414" y="4791820"/>
            <a:ext cx="122873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rgbClr val="DE8400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rgbClr val="DE84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3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18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6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자유형 34"/>
          <p:cNvSpPr>
            <a:spLocks noChangeAspect="1"/>
          </p:cNvSpPr>
          <p:nvPr/>
        </p:nvSpPr>
        <p:spPr>
          <a:xfrm>
            <a:off x="1979594" y="3045219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EF8E4"/>
          </a:solidFill>
          <a:ln w="28575">
            <a:solidFill>
              <a:srgbClr val="00B05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10" name="자유형 9"/>
          <p:cNvSpPr>
            <a:spLocks noChangeAspect="1"/>
          </p:cNvSpPr>
          <p:nvPr/>
        </p:nvSpPr>
        <p:spPr>
          <a:xfrm>
            <a:off x="6033700" y="3045219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solidFill>
            <a:srgbClr val="EDF6F9"/>
          </a:solidFill>
          <a:ln w="28575">
            <a:solidFill>
              <a:srgbClr val="00B0F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3" name="TextBox 54"/>
          <p:cNvSpPr txBox="1"/>
          <p:nvPr/>
        </p:nvSpPr>
        <p:spPr>
          <a:xfrm>
            <a:off x="6348028" y="3545285"/>
            <a:ext cx="866781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100" dirty="0" smtClean="0">
                <a:solidFill>
                  <a:srgbClr val="0070C0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500" b="1" spc="100" dirty="0" smtClean="0">
              <a:solidFill>
                <a:srgbClr val="0070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54"/>
          <p:cNvSpPr txBox="1"/>
          <p:nvPr/>
        </p:nvSpPr>
        <p:spPr>
          <a:xfrm>
            <a:off x="2265347" y="3545285"/>
            <a:ext cx="866781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5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3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9" name="오른쪽 화살표 28"/>
          <p:cNvSpPr/>
          <p:nvPr/>
        </p:nvSpPr>
        <p:spPr>
          <a:xfrm>
            <a:off x="3613143" y="2934490"/>
            <a:ext cx="2286016" cy="1680025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innerShdw blurRad="762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xtBox 56"/>
          <p:cNvSpPr txBox="1"/>
          <p:nvPr/>
        </p:nvSpPr>
        <p:spPr>
          <a:xfrm>
            <a:off x="3898895" y="3501232"/>
            <a:ext cx="1571636" cy="4924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0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6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9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5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44" name="꺾인 연결선 43"/>
          <p:cNvCxnSpPr/>
          <p:nvPr/>
        </p:nvCxnSpPr>
        <p:spPr>
          <a:xfrm>
            <a:off x="3308342" y="3811992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/>
          <p:nvPr/>
        </p:nvCxnSpPr>
        <p:spPr>
          <a:xfrm flipV="1">
            <a:off x="3308342" y="3038476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475030" y="3810006"/>
            <a:ext cx="150019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665267" y="3476629"/>
            <a:ext cx="1928826" cy="746926"/>
          </a:xfrm>
          <a:prstGeom prst="rect">
            <a:avLst/>
          </a:prstGeom>
          <a:solidFill>
            <a:srgbClr val="EEF8E4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54"/>
          <p:cNvSpPr txBox="1"/>
          <p:nvPr/>
        </p:nvSpPr>
        <p:spPr>
          <a:xfrm>
            <a:off x="1845811" y="3576977"/>
            <a:ext cx="15677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400" b="1" spc="100" dirty="0" smtClean="0">
                <a:solidFill>
                  <a:srgbClr val="008A3E"/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rgbClr val="008A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3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808539" y="2800349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808539" y="354806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4808539" y="4395798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6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34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8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37" name="꺾인 연결선 36"/>
          <p:cNvCxnSpPr>
            <a:endCxn id="20" idx="2"/>
          </p:cNvCxnSpPr>
          <p:nvPr/>
        </p:nvCxnSpPr>
        <p:spPr>
          <a:xfrm rot="16200000" flipV="1">
            <a:off x="4590478" y="281263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/>
          <p:nvPr/>
        </p:nvCxnSpPr>
        <p:spPr>
          <a:xfrm rot="5400000" flipH="1" flipV="1">
            <a:off x="2555067" y="2819396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18" idx="2"/>
            <a:endCxn id="30" idx="0"/>
          </p:cNvCxnSpPr>
          <p:nvPr/>
        </p:nvCxnSpPr>
        <p:spPr>
          <a:xfrm rot="5400000">
            <a:off x="3958238" y="3500707"/>
            <a:ext cx="1406853" cy="39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자유형 34"/>
          <p:cNvSpPr>
            <a:spLocks noChangeAspect="1"/>
          </p:cNvSpPr>
          <p:nvPr/>
        </p:nvSpPr>
        <p:spPr>
          <a:xfrm>
            <a:off x="1908155" y="3759599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25" name="TextBox 54"/>
          <p:cNvSpPr txBox="1"/>
          <p:nvPr/>
        </p:nvSpPr>
        <p:spPr>
          <a:xfrm>
            <a:off x="2089132" y="4206087"/>
            <a:ext cx="107157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056262" y="2382036"/>
            <a:ext cx="3214710" cy="417198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113522" y="2352512"/>
            <a:ext cx="3100190" cy="32918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43"/>
          <p:cNvSpPr txBox="1">
            <a:spLocks noChangeAspect="1"/>
          </p:cNvSpPr>
          <p:nvPr/>
        </p:nvSpPr>
        <p:spPr>
          <a:xfrm>
            <a:off x="3819476" y="2420138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자유형 28"/>
          <p:cNvSpPr>
            <a:spLocks noChangeAspect="1"/>
          </p:cNvSpPr>
          <p:nvPr/>
        </p:nvSpPr>
        <p:spPr>
          <a:xfrm>
            <a:off x="3942948" y="3759599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0" name="TextBox 54"/>
          <p:cNvSpPr txBox="1"/>
          <p:nvPr/>
        </p:nvSpPr>
        <p:spPr>
          <a:xfrm>
            <a:off x="4123925" y="4206087"/>
            <a:ext cx="107157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자유형 30"/>
          <p:cNvSpPr>
            <a:spLocks noChangeAspect="1"/>
          </p:cNvSpPr>
          <p:nvPr/>
        </p:nvSpPr>
        <p:spPr>
          <a:xfrm>
            <a:off x="5962262" y="3759599"/>
            <a:ext cx="1446620" cy="1446620"/>
          </a:xfrm>
          <a:custGeom>
            <a:avLst/>
            <a:gdLst>
              <a:gd name="connsiteX0" fmla="*/ 0 w 2143140"/>
              <a:gd name="connsiteY0" fmla="*/ 1071570 h 2143140"/>
              <a:gd name="connsiteX1" fmla="*/ 313857 w 2143140"/>
              <a:gd name="connsiteY1" fmla="*/ 313856 h 2143140"/>
              <a:gd name="connsiteX2" fmla="*/ 1071572 w 2143140"/>
              <a:gd name="connsiteY2" fmla="*/ 2 h 2143140"/>
              <a:gd name="connsiteX3" fmla="*/ 1829286 w 2143140"/>
              <a:gd name="connsiteY3" fmla="*/ 313859 h 2143140"/>
              <a:gd name="connsiteX4" fmla="*/ 2143140 w 2143140"/>
              <a:gd name="connsiteY4" fmla="*/ 1071574 h 2143140"/>
              <a:gd name="connsiteX5" fmla="*/ 1829284 w 2143140"/>
              <a:gd name="connsiteY5" fmla="*/ 1829289 h 2143140"/>
              <a:gd name="connsiteX6" fmla="*/ 1071569 w 2143140"/>
              <a:gd name="connsiteY6" fmla="*/ 2143144 h 2143140"/>
              <a:gd name="connsiteX7" fmla="*/ 313855 w 2143140"/>
              <a:gd name="connsiteY7" fmla="*/ 1829288 h 2143140"/>
              <a:gd name="connsiteX8" fmla="*/ 0 w 2143140"/>
              <a:gd name="connsiteY8" fmla="*/ 1071573 h 2143140"/>
              <a:gd name="connsiteX9" fmla="*/ 0 w 2143140"/>
              <a:gd name="connsiteY9" fmla="*/ 1071570 h 21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3140" h="2143140">
                <a:moveTo>
                  <a:pt x="0" y="1071570"/>
                </a:moveTo>
                <a:cubicBezTo>
                  <a:pt x="0" y="787372"/>
                  <a:pt x="112898" y="514814"/>
                  <a:pt x="313857" y="313856"/>
                </a:cubicBezTo>
                <a:cubicBezTo>
                  <a:pt x="514816" y="112898"/>
                  <a:pt x="787374" y="1"/>
                  <a:pt x="1071572" y="2"/>
                </a:cubicBezTo>
                <a:cubicBezTo>
                  <a:pt x="1355770" y="2"/>
                  <a:pt x="1628328" y="112900"/>
                  <a:pt x="1829286" y="313859"/>
                </a:cubicBezTo>
                <a:cubicBezTo>
                  <a:pt x="2030244" y="514818"/>
                  <a:pt x="2143141" y="787376"/>
                  <a:pt x="2143140" y="1071574"/>
                </a:cubicBezTo>
                <a:cubicBezTo>
                  <a:pt x="2143140" y="1355772"/>
                  <a:pt x="2030243" y="1628330"/>
                  <a:pt x="1829284" y="1829289"/>
                </a:cubicBezTo>
                <a:cubicBezTo>
                  <a:pt x="1628326" y="2030247"/>
                  <a:pt x="1355767" y="2143145"/>
                  <a:pt x="1071569" y="2143144"/>
                </a:cubicBezTo>
                <a:cubicBezTo>
                  <a:pt x="787371" y="2143144"/>
                  <a:pt x="514813" y="2030246"/>
                  <a:pt x="313855" y="1829288"/>
                </a:cubicBezTo>
                <a:cubicBezTo>
                  <a:pt x="112897" y="1628329"/>
                  <a:pt x="0" y="1355771"/>
                  <a:pt x="0" y="1071573"/>
                </a:cubicBezTo>
                <a:lnTo>
                  <a:pt x="0" y="107157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/>
          </a:p>
        </p:txBody>
      </p:sp>
      <p:sp>
        <p:nvSpPr>
          <p:cNvPr id="32" name="TextBox 54"/>
          <p:cNvSpPr txBox="1"/>
          <p:nvPr/>
        </p:nvSpPr>
        <p:spPr>
          <a:xfrm>
            <a:off x="6143239" y="4206087"/>
            <a:ext cx="107157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0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81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18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5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9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직사각형 22"/>
          <p:cNvSpPr/>
          <p:nvPr/>
        </p:nvSpPr>
        <p:spPr>
          <a:xfrm>
            <a:off x="2908288" y="2991641"/>
            <a:ext cx="3533775" cy="238046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74" name="Picture 2" descr="C:\Users\Administrator\Desktop\인하대학교\05_템플릿\01_작업\확정\PNG\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533" y="3037521"/>
            <a:ext cx="3430862" cy="2284940"/>
          </a:xfrm>
          <a:prstGeom prst="rect">
            <a:avLst/>
          </a:prstGeom>
          <a:noFill/>
        </p:spPr>
      </p:pic>
      <p:sp>
        <p:nvSpPr>
          <p:cNvPr id="16" name="사각형 설명선 15"/>
          <p:cNvSpPr/>
          <p:nvPr/>
        </p:nvSpPr>
        <p:spPr>
          <a:xfrm>
            <a:off x="6132523" y="2182010"/>
            <a:ext cx="2206608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이미지 삽입 박스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9" name="Picture 4" descr="C:\Users\Administrator\Desktop\인하대학교\05_템플릿\01_작업\확정\02\PNG\09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27180" y="2162960"/>
            <a:ext cx="246888" cy="237744"/>
          </a:xfrm>
          <a:prstGeom prst="rect">
            <a:avLst/>
          </a:prstGeom>
          <a:noFill/>
        </p:spPr>
      </p:pic>
      <p:sp>
        <p:nvSpPr>
          <p:cNvPr id="43" name="TextBox 54"/>
          <p:cNvSpPr txBox="1"/>
          <p:nvPr/>
        </p:nvSpPr>
        <p:spPr>
          <a:xfrm>
            <a:off x="1989119" y="2124860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5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12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050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그룹 8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1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>
          <a:xfrm>
            <a:off x="7051692" y="205559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내용페이지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10" name="그룹 9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050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Administrator\Desktop\인하대학교\05_템플릿\01_작업\확정\02\PNG\04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5949" y="581799"/>
                <a:ext cx="8275320" cy="5779008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그룹 11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1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6623064" y="1205691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0" dirty="0" smtClean="0">
                <a:solidFill>
                  <a:srgbClr val="90429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9000" dirty="0">
              <a:solidFill>
                <a:srgbClr val="90429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9304" y="3777459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200" b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8" name="사각형 설명선 27"/>
          <p:cNvSpPr/>
          <p:nvPr/>
        </p:nvSpPr>
        <p:spPr>
          <a:xfrm>
            <a:off x="7051692" y="205559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istrator\Desktop\인하대학교\05_템플릿\01_작업\확정\02\PNG\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971" y="738963"/>
            <a:ext cx="3529584" cy="512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6753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i="1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대제목</a:t>
            </a:r>
            <a:r>
              <a:rPr lang="ko-KR" altLang="en-US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영역입니다</a:t>
            </a:r>
            <a:r>
              <a:rPr lang="en-US" altLang="ko-KR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b="1" i="1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2050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16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148" name="Picture 4" descr="C:\Users\Administrator\Desktop\인하대학교\05_템플릿\01_작업\확정\02\PNG\0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09" y="1221884"/>
            <a:ext cx="8275320" cy="45720"/>
          </a:xfrm>
          <a:prstGeom prst="rect">
            <a:avLst/>
          </a:prstGeom>
          <a:noFill/>
        </p:spPr>
      </p:pic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0452" y="1829583"/>
            <a:ext cx="7620000" cy="19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1388" y="1372380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Picture 2" descr="C:\Users\Administrator\Desktop\인하대학교\05_템플릿\01_작업\확정\02\PNG\0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971" y="738963"/>
            <a:ext cx="3529584" cy="5120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6586" y="76753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i="1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대제목</a:t>
            </a:r>
            <a:r>
              <a:rPr lang="ko-KR" altLang="en-US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영역입니다</a:t>
            </a:r>
            <a:r>
              <a:rPr lang="en-US" altLang="ko-KR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b="1" i="1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9397" y="796113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i="1" dirty="0" smtClean="0">
                <a:solidFill>
                  <a:srgbClr val="7A2399"/>
                </a:solidFill>
                <a:latin typeface="나눔고딕" pitchFamily="50" charset="-127"/>
                <a:ea typeface="나눔고딕" pitchFamily="50" charset="-127"/>
              </a:rPr>
              <a:t>이곳은 소제목 영역 입니다</a:t>
            </a:r>
            <a:r>
              <a:rPr lang="en-US" altLang="ko-KR" sz="2000" b="1" i="1" dirty="0" smtClean="0">
                <a:solidFill>
                  <a:srgbClr val="7A2399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000" b="1" i="1" dirty="0">
              <a:solidFill>
                <a:srgbClr val="7A239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사각형 설명선 7"/>
          <p:cNvSpPr/>
          <p:nvPr/>
        </p:nvSpPr>
        <p:spPr>
          <a:xfrm>
            <a:off x="7051692" y="205559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내용페이지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5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35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3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3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pic>
        <p:nvPicPr>
          <p:cNvPr id="7170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pic>
        <p:nvPicPr>
          <p:cNvPr id="7171" name="Picture 3" descr="C:\Users\Administrator\Desktop\인하대학교\05_템플릿\01_작업\확정\02\PNG\0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2405" y="2153436"/>
            <a:ext cx="317183" cy="317183"/>
          </a:xfrm>
          <a:prstGeom prst="rect">
            <a:avLst/>
          </a:prstGeom>
          <a:noFill/>
        </p:spPr>
      </p:pic>
      <p:pic>
        <p:nvPicPr>
          <p:cNvPr id="7172" name="Picture 4" descr="C:\Users\Administrator\Desktop\인하대학교\05_템플릿\01_작업\확정\02\PNG\0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5755" y="4697582"/>
            <a:ext cx="231458" cy="222885"/>
          </a:xfrm>
          <a:prstGeom prst="rect">
            <a:avLst/>
          </a:prstGeom>
          <a:noFill/>
        </p:spPr>
      </p:pic>
      <p:sp>
        <p:nvSpPr>
          <p:cNvPr id="17" name="TextBox 54"/>
          <p:cNvSpPr txBox="1"/>
          <p:nvPr/>
        </p:nvSpPr>
        <p:spPr>
          <a:xfrm>
            <a:off x="1979594" y="2139146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1" name="TextBox 36"/>
          <p:cNvSpPr txBox="1"/>
          <p:nvPr/>
        </p:nvSpPr>
        <p:spPr>
          <a:xfrm>
            <a:off x="1631929" y="2134385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54"/>
          <p:cNvSpPr txBox="1"/>
          <p:nvPr/>
        </p:nvSpPr>
        <p:spPr>
          <a:xfrm>
            <a:off x="1836718" y="2634451"/>
            <a:ext cx="52054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0"/>
              </a:buBlip>
            </a:pP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4053687"/>
            <a:ext cx="377190" cy="394335"/>
          </a:xfrm>
          <a:prstGeom prst="rect">
            <a:avLst/>
          </a:prstGeom>
          <a:noFill/>
        </p:spPr>
      </p:pic>
      <p:sp>
        <p:nvSpPr>
          <p:cNvPr id="28" name="TextBox 54"/>
          <p:cNvSpPr txBox="1"/>
          <p:nvPr/>
        </p:nvSpPr>
        <p:spPr>
          <a:xfrm>
            <a:off x="1755755" y="4063211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36"/>
          <p:cNvSpPr txBox="1"/>
          <p:nvPr/>
        </p:nvSpPr>
        <p:spPr>
          <a:xfrm>
            <a:off x="1365227" y="4053686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2</a:t>
            </a:r>
          </a:p>
        </p:txBody>
      </p:sp>
      <p:sp>
        <p:nvSpPr>
          <p:cNvPr id="30" name="TextBox 54"/>
          <p:cNvSpPr txBox="1"/>
          <p:nvPr/>
        </p:nvSpPr>
        <p:spPr>
          <a:xfrm>
            <a:off x="1989119" y="4634715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1979594" y="5068106"/>
            <a:ext cx="52054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1"/>
              </a:buBlip>
            </a:pP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26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30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28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3" name="직사각형 42"/>
          <p:cNvSpPr/>
          <p:nvPr/>
        </p:nvSpPr>
        <p:spPr>
          <a:xfrm>
            <a:off x="1989117" y="5063343"/>
            <a:ext cx="5919832" cy="92869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774804" y="2277261"/>
            <a:ext cx="6348457" cy="1357322"/>
          </a:xfrm>
          <a:prstGeom prst="rect">
            <a:avLst/>
          </a:prstGeom>
          <a:solidFill>
            <a:srgbClr val="FAFAEA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254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9" name="직선 연결선 38"/>
          <p:cNvCxnSpPr/>
          <p:nvPr/>
        </p:nvCxnSpPr>
        <p:spPr>
          <a:xfrm>
            <a:off x="2017694" y="2710651"/>
            <a:ext cx="594707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 descr="C:\Users\Administrator\Desktop\인하대학교\05_템플릿\01_작업\확정\02\PNG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9528" y="2062947"/>
            <a:ext cx="708660" cy="655320"/>
          </a:xfrm>
          <a:prstGeom prst="rect">
            <a:avLst/>
          </a:prstGeom>
          <a:noFill/>
        </p:spPr>
      </p:pic>
      <p:pic>
        <p:nvPicPr>
          <p:cNvPr id="8195" name="Picture 3" descr="C:\Users\Administrator\Desktop\인하대학교\05_템플릿\01_작업\확정\02\PNG\1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2404" y="4040355"/>
            <a:ext cx="662940" cy="594360"/>
          </a:xfrm>
          <a:prstGeom prst="rect">
            <a:avLst/>
          </a:prstGeom>
          <a:noFill/>
        </p:spPr>
      </p:pic>
      <p:pic>
        <p:nvPicPr>
          <p:cNvPr id="8196" name="Picture 4" descr="C:\Users\Administrator\Desktop\인하대학교\05_템플릿\01_작업\확정\02\PNG\1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22404" y="4849029"/>
            <a:ext cx="655320" cy="594360"/>
          </a:xfrm>
          <a:prstGeom prst="rect">
            <a:avLst/>
          </a:prstGeom>
          <a:noFill/>
        </p:spPr>
      </p:pic>
      <p:sp>
        <p:nvSpPr>
          <p:cNvPr id="37" name="TextBox 54"/>
          <p:cNvSpPr txBox="1"/>
          <p:nvPr/>
        </p:nvSpPr>
        <p:spPr>
          <a:xfrm>
            <a:off x="2184383" y="2382037"/>
            <a:ext cx="408149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54"/>
          <p:cNvSpPr txBox="1"/>
          <p:nvPr/>
        </p:nvSpPr>
        <p:spPr>
          <a:xfrm>
            <a:off x="1979594" y="2801140"/>
            <a:ext cx="4081491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0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54"/>
          <p:cNvSpPr txBox="1"/>
          <p:nvPr/>
        </p:nvSpPr>
        <p:spPr>
          <a:xfrm>
            <a:off x="2284396" y="4211806"/>
            <a:ext cx="408149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2289158" y="5134781"/>
            <a:ext cx="4081491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21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13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17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15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540933" y="2205824"/>
          <a:ext cx="6715172" cy="3500461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12700" dir="5400000" algn="t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928694"/>
                <a:gridCol w="2571768"/>
                <a:gridCol w="3214710"/>
              </a:tblGrid>
              <a:tr h="396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2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2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2F7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23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30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35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3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직사각형 24"/>
          <p:cNvSpPr/>
          <p:nvPr/>
        </p:nvSpPr>
        <p:spPr>
          <a:xfrm>
            <a:off x="1550966" y="2634451"/>
            <a:ext cx="6429420" cy="92869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1550966" y="2282024"/>
            <a:ext cx="6072230" cy="357189"/>
            <a:chOff x="1550966" y="1843871"/>
            <a:chExt cx="6072230" cy="357189"/>
          </a:xfrm>
        </p:grpSpPr>
        <p:sp>
          <p:nvSpPr>
            <p:cNvPr id="19" name="직사각형 18"/>
            <p:cNvSpPr/>
            <p:nvPr/>
          </p:nvSpPr>
          <p:spPr>
            <a:xfrm>
              <a:off x="1550966" y="1853395"/>
              <a:ext cx="6072230" cy="347665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50966" y="1843871"/>
              <a:ext cx="5422144" cy="21432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43"/>
          <p:cNvSpPr txBox="1">
            <a:spLocks noChangeAspect="1"/>
          </p:cNvSpPr>
          <p:nvPr/>
        </p:nvSpPr>
        <p:spPr>
          <a:xfrm>
            <a:off x="1693842" y="2310599"/>
            <a:ext cx="1688283" cy="323165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550966" y="4563277"/>
            <a:ext cx="6429420" cy="92869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550966" y="4220374"/>
            <a:ext cx="6072230" cy="347665"/>
          </a:xfrm>
          <a:prstGeom prst="rect">
            <a:avLst/>
          </a:prstGeom>
          <a:gradFill>
            <a:gsLst>
              <a:gs pos="0">
                <a:srgbClr val="003618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1550966" y="4201325"/>
            <a:ext cx="4929222" cy="351740"/>
            <a:chOff x="1550966" y="3848897"/>
            <a:chExt cx="4929222" cy="351740"/>
          </a:xfrm>
        </p:grpSpPr>
        <p:sp>
          <p:nvSpPr>
            <p:cNvPr id="39" name="직사각형 38"/>
            <p:cNvSpPr/>
            <p:nvPr/>
          </p:nvSpPr>
          <p:spPr>
            <a:xfrm>
              <a:off x="1550966" y="3848897"/>
              <a:ext cx="4929222" cy="17860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43"/>
            <p:cNvSpPr txBox="1">
              <a:spLocks noChangeAspect="1"/>
            </p:cNvSpPr>
            <p:nvPr/>
          </p:nvSpPr>
          <p:spPr>
            <a:xfrm>
              <a:off x="1693842" y="3877472"/>
              <a:ext cx="1688283" cy="323165"/>
            </a:xfrm>
            <a:prstGeom prst="rect">
              <a:avLst/>
            </a:prstGeom>
            <a:noFill/>
            <a:effectLst>
              <a:outerShdw blurRad="38100" dir="5400000" algn="t" rotWithShape="0">
                <a:prstClr val="black">
                  <a:alpha val="5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1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50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내용을 적어주세요</a:t>
              </a:r>
              <a:endParaRPr lang="en-US" altLang="ko-KR" sz="1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50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23" name="TextBox 54"/>
          <p:cNvSpPr txBox="1"/>
          <p:nvPr/>
        </p:nvSpPr>
        <p:spPr>
          <a:xfrm>
            <a:off x="1598592" y="2696364"/>
            <a:ext cx="19097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8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54"/>
          <p:cNvSpPr txBox="1"/>
          <p:nvPr/>
        </p:nvSpPr>
        <p:spPr>
          <a:xfrm>
            <a:off x="1598592" y="4634715"/>
            <a:ext cx="19097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8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463550" y="410348"/>
            <a:ext cx="8686800" cy="6227064"/>
            <a:chOff x="463550" y="410348"/>
            <a:chExt cx="8686800" cy="6227064"/>
          </a:xfrm>
        </p:grpSpPr>
        <p:grpSp>
          <p:nvGrpSpPr>
            <p:cNvPr id="38" name="그룹 11"/>
            <p:cNvGrpSpPr/>
            <p:nvPr/>
          </p:nvGrpSpPr>
          <p:grpSpPr>
            <a:xfrm>
              <a:off x="463550" y="410348"/>
              <a:ext cx="8686800" cy="6227064"/>
              <a:chOff x="463550" y="410348"/>
              <a:chExt cx="8686800" cy="6227064"/>
            </a:xfrm>
          </p:grpSpPr>
          <p:pic>
            <p:nvPicPr>
              <p:cNvPr id="45" name="Picture 2" descr="C:\Users\Administrator\Desktop\인하대학교\05_템플릿\01_작업\확정\02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3550" y="410348"/>
                <a:ext cx="8686800" cy="6227064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1348567"/>
                <a:ext cx="228600" cy="877824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Administrator\Desktop\인하대학교\05_템플릿\01_작업\확정\02\PNG\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574" y="4591852"/>
                <a:ext cx="228600" cy="877824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그룹 12"/>
            <p:cNvGrpSpPr/>
            <p:nvPr/>
          </p:nvGrpSpPr>
          <p:grpSpPr>
            <a:xfrm>
              <a:off x="5780095" y="5987274"/>
              <a:ext cx="3000388" cy="304800"/>
              <a:chOff x="5851533" y="6177777"/>
              <a:chExt cx="3000388" cy="304800"/>
            </a:xfrm>
          </p:grpSpPr>
          <p:pic>
            <p:nvPicPr>
              <p:cNvPr id="4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42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직사각형 24"/>
          <p:cNvSpPr/>
          <p:nvPr/>
        </p:nvSpPr>
        <p:spPr>
          <a:xfrm>
            <a:off x="1241402" y="2696364"/>
            <a:ext cx="2143140" cy="263844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122" name="Picture 2" descr="C:\Users\Administrator\Desktop\인하대학교\05_템플릿\01_작업\확정\02\PNG\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452" y="1200929"/>
            <a:ext cx="7620000" cy="190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1388" y="74372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F221F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F221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41402" y="2286785"/>
            <a:ext cx="2154135" cy="4171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241401" y="2277261"/>
            <a:ext cx="2154136" cy="2926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43"/>
          <p:cNvSpPr txBox="1">
            <a:spLocks noChangeAspect="1"/>
          </p:cNvSpPr>
          <p:nvPr/>
        </p:nvSpPr>
        <p:spPr>
          <a:xfrm>
            <a:off x="1517628" y="2334412"/>
            <a:ext cx="1580882" cy="307777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54"/>
          <p:cNvSpPr txBox="1"/>
          <p:nvPr/>
        </p:nvSpPr>
        <p:spPr>
          <a:xfrm>
            <a:off x="1231876" y="2791615"/>
            <a:ext cx="19097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35499" y="2696364"/>
            <a:ext cx="2143140" cy="263844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735499" y="2286785"/>
            <a:ext cx="2154135" cy="417198"/>
          </a:xfrm>
          <a:prstGeom prst="rect">
            <a:avLst/>
          </a:prstGeom>
          <a:solidFill>
            <a:srgbClr val="0046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735498" y="2277261"/>
            <a:ext cx="2154136" cy="292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43"/>
          <p:cNvSpPr txBox="1">
            <a:spLocks noChangeAspect="1"/>
          </p:cNvSpPr>
          <p:nvPr/>
        </p:nvSpPr>
        <p:spPr>
          <a:xfrm>
            <a:off x="4011725" y="2334412"/>
            <a:ext cx="1580882" cy="307777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231066" y="2696364"/>
            <a:ext cx="2143140" cy="2638444"/>
          </a:xfrm>
          <a:prstGeom prst="rect">
            <a:avLst/>
          </a:prstGeom>
          <a:solidFill>
            <a:srgbClr val="F7F7F7"/>
          </a:solidFill>
          <a:ln w="12700">
            <a:solidFill>
              <a:schemeClr val="bg1">
                <a:lumMod val="65000"/>
              </a:schemeClr>
            </a:solidFill>
          </a:ln>
          <a:effectLst>
            <a:innerShdw blurRad="25400" dist="127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231066" y="2286785"/>
            <a:ext cx="2154135" cy="417198"/>
          </a:xfrm>
          <a:prstGeom prst="rect">
            <a:avLst/>
          </a:prstGeom>
          <a:solidFill>
            <a:srgbClr val="74411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6231065" y="2277261"/>
            <a:ext cx="2154136" cy="29260"/>
          </a:xfrm>
          <a:prstGeom prst="rect">
            <a:avLst/>
          </a:prstGeom>
          <a:solidFill>
            <a:srgbClr val="EDA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43"/>
          <p:cNvSpPr txBox="1">
            <a:spLocks noChangeAspect="1"/>
          </p:cNvSpPr>
          <p:nvPr/>
        </p:nvSpPr>
        <p:spPr>
          <a:xfrm>
            <a:off x="6507292" y="2334412"/>
            <a:ext cx="1580882" cy="307777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Picture 2" descr="C:\Users\Administrator\Desktop\인하대학교\05_템플릿\01_작업\확정\02\PNG\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6652" y="1562882"/>
            <a:ext cx="377190" cy="394335"/>
          </a:xfrm>
          <a:prstGeom prst="rect">
            <a:avLst/>
          </a:prstGeom>
          <a:noFill/>
        </p:spPr>
      </p:pic>
      <p:sp>
        <p:nvSpPr>
          <p:cNvPr id="43" name="TextBox 54"/>
          <p:cNvSpPr txBox="1"/>
          <p:nvPr/>
        </p:nvSpPr>
        <p:spPr>
          <a:xfrm>
            <a:off x="1755755" y="1572406"/>
            <a:ext cx="564360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36"/>
          <p:cNvSpPr txBox="1"/>
          <p:nvPr/>
        </p:nvSpPr>
        <p:spPr>
          <a:xfrm>
            <a:off x="1365227" y="1562881"/>
            <a:ext cx="316112" cy="3539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700" b="1" dirty="0" smtClean="0">
                <a:solidFill>
                  <a:srgbClr val="204554"/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34" name="TextBox 54"/>
          <p:cNvSpPr txBox="1"/>
          <p:nvPr/>
        </p:nvSpPr>
        <p:spPr>
          <a:xfrm>
            <a:off x="3746492" y="2791615"/>
            <a:ext cx="19097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54"/>
          <p:cNvSpPr txBox="1"/>
          <p:nvPr/>
        </p:nvSpPr>
        <p:spPr>
          <a:xfrm>
            <a:off x="6246822" y="2791615"/>
            <a:ext cx="19097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327</Words>
  <Application>Microsoft Office PowerPoint</Application>
  <PresentationFormat>사용자 지정</PresentationFormat>
  <Paragraphs>123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114</cp:revision>
  <dcterms:created xsi:type="dcterms:W3CDTF">2013-02-06T12:21:29Z</dcterms:created>
  <dcterms:modified xsi:type="dcterms:W3CDTF">2013-02-15T08:24:46Z</dcterms:modified>
</cp:coreProperties>
</file>