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8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81" r:id="rId12"/>
    <p:sldId id="278" r:id="rId13"/>
    <p:sldId id="277" r:id="rId14"/>
    <p:sldId id="280" r:id="rId15"/>
    <p:sldId id="279" r:id="rId16"/>
  </p:sldIdLst>
  <p:sldSz cx="9245600" cy="6840538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4A01"/>
    <a:srgbClr val="8D5B01"/>
    <a:srgbClr val="B77601"/>
    <a:srgbClr val="E59401"/>
    <a:srgbClr val="FEBE4D"/>
    <a:srgbClr val="FEDA71"/>
    <a:srgbClr val="5F5F5F"/>
    <a:srgbClr val="FFE8B9"/>
    <a:srgbClr val="335A89"/>
    <a:srgbClr val="5E497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367" autoAdjust="0"/>
    <p:restoredTop sz="94660"/>
  </p:normalViewPr>
  <p:slideViewPr>
    <p:cSldViewPr>
      <p:cViewPr>
        <p:scale>
          <a:sx n="100" d="100"/>
          <a:sy n="100" d="100"/>
        </p:scale>
        <p:origin x="-618" y="-138"/>
      </p:cViewPr>
      <p:guideLst>
        <p:guide orient="horz" pos="2155"/>
        <p:guide pos="291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93420" y="2125001"/>
            <a:ext cx="7858760" cy="1466282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86840" y="3876305"/>
            <a:ext cx="6471920" cy="174813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50D00-E9DF-4C32-8EF9-982D014E2409}" type="datetimeFigureOut">
              <a:rPr lang="ko-KR" altLang="en-US" smtClean="0"/>
              <a:pPr/>
              <a:t>2013-02-15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66CF-9312-4F9A-969A-1554DEA602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50D00-E9DF-4C32-8EF9-982D014E2409}" type="datetimeFigureOut">
              <a:rPr lang="ko-KR" altLang="en-US" smtClean="0"/>
              <a:pPr/>
              <a:t>2013-02-15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66CF-9312-4F9A-969A-1554DEA602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78503" y="273939"/>
            <a:ext cx="2102732" cy="5820791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67096" y="273939"/>
            <a:ext cx="6157313" cy="5820791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50D00-E9DF-4C32-8EF9-982D014E2409}" type="datetimeFigureOut">
              <a:rPr lang="ko-KR" altLang="en-US" smtClean="0"/>
              <a:pPr/>
              <a:t>2013-02-15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66CF-9312-4F9A-969A-1554DEA602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50D00-E9DF-4C32-8EF9-982D014E2409}" type="datetimeFigureOut">
              <a:rPr lang="ko-KR" altLang="en-US" smtClean="0"/>
              <a:pPr/>
              <a:t>2013-02-15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66CF-9312-4F9A-969A-1554DEA602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30339" y="4395679"/>
            <a:ext cx="7858760" cy="135860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30339" y="2899312"/>
            <a:ext cx="7858760" cy="149636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50D00-E9DF-4C32-8EF9-982D014E2409}" type="datetimeFigureOut">
              <a:rPr lang="ko-KR" altLang="en-US" smtClean="0"/>
              <a:pPr/>
              <a:t>2013-02-15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66CF-9312-4F9A-969A-1554DEA602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67096" y="1591376"/>
            <a:ext cx="4130022" cy="450335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751211" y="1591376"/>
            <a:ext cx="4130023" cy="450335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50D00-E9DF-4C32-8EF9-982D014E2409}" type="datetimeFigureOut">
              <a:rPr lang="ko-KR" altLang="en-US" smtClean="0"/>
              <a:pPr/>
              <a:t>2013-02-15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66CF-9312-4F9A-969A-1554DEA602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2280" y="273939"/>
            <a:ext cx="8321040" cy="114009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62280" y="1531204"/>
            <a:ext cx="4085079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2280" y="2169337"/>
            <a:ext cx="4085079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96637" y="1531204"/>
            <a:ext cx="4086684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96637" y="2169337"/>
            <a:ext cx="4086684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50D00-E9DF-4C32-8EF9-982D014E2409}" type="datetimeFigureOut">
              <a:rPr lang="ko-KR" altLang="en-US" smtClean="0"/>
              <a:pPr/>
              <a:t>2013-02-15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66CF-9312-4F9A-969A-1554DEA602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50D00-E9DF-4C32-8EF9-982D014E2409}" type="datetimeFigureOut">
              <a:rPr lang="ko-KR" altLang="en-US" smtClean="0"/>
              <a:pPr/>
              <a:t>2013-02-15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66CF-9312-4F9A-969A-1554DEA602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50D00-E9DF-4C32-8EF9-982D014E2409}" type="datetimeFigureOut">
              <a:rPr lang="ko-KR" altLang="en-US" smtClean="0"/>
              <a:pPr/>
              <a:t>2013-02-15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66CF-9312-4F9A-969A-1554DEA602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2280" y="272355"/>
            <a:ext cx="3041739" cy="11590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614773" y="272355"/>
            <a:ext cx="5168547" cy="58382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62280" y="1431446"/>
            <a:ext cx="3041739" cy="46791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50D00-E9DF-4C32-8EF9-982D014E2409}" type="datetimeFigureOut">
              <a:rPr lang="ko-KR" altLang="en-US" smtClean="0"/>
              <a:pPr/>
              <a:t>2013-02-15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66CF-9312-4F9A-969A-1554DEA602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12202" y="4788377"/>
            <a:ext cx="5547360" cy="56529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812202" y="611215"/>
            <a:ext cx="5547360" cy="41043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812202" y="5353671"/>
            <a:ext cx="5547360" cy="8028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50D00-E9DF-4C32-8EF9-982D014E2409}" type="datetimeFigureOut">
              <a:rPr lang="ko-KR" altLang="en-US" smtClean="0"/>
              <a:pPr/>
              <a:t>2013-02-15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66CF-9312-4F9A-969A-1554DEA602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62280" y="273939"/>
            <a:ext cx="8321040" cy="1140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62280" y="1596126"/>
            <a:ext cx="8321040" cy="451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62280" y="6340166"/>
            <a:ext cx="2157307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50D00-E9DF-4C32-8EF9-982D014E2409}" type="datetimeFigureOut">
              <a:rPr lang="ko-KR" altLang="en-US" smtClean="0"/>
              <a:pPr/>
              <a:t>2013-02-15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58914" y="6340166"/>
            <a:ext cx="2927773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626013" y="6340166"/>
            <a:ext cx="2157307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166CF-9312-4F9A-969A-1554DEA602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6.png"/><Relationship Id="rId10" Type="http://schemas.openxmlformats.org/officeDocument/2006/relationships/image" Target="../media/image18.png"/><Relationship Id="rId4" Type="http://schemas.openxmlformats.org/officeDocument/2006/relationships/image" Target="../media/image5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그룹 12"/>
          <p:cNvGrpSpPr/>
          <p:nvPr/>
        </p:nvGrpSpPr>
        <p:grpSpPr>
          <a:xfrm>
            <a:off x="331757" y="377010"/>
            <a:ext cx="8732520" cy="6227064"/>
            <a:chOff x="331757" y="377010"/>
            <a:chExt cx="8732520" cy="6227064"/>
          </a:xfrm>
        </p:grpSpPr>
        <p:grpSp>
          <p:nvGrpSpPr>
            <p:cNvPr id="8" name="그룹 7"/>
            <p:cNvGrpSpPr/>
            <p:nvPr/>
          </p:nvGrpSpPr>
          <p:grpSpPr>
            <a:xfrm>
              <a:off x="331757" y="377010"/>
              <a:ext cx="8732520" cy="6227064"/>
              <a:chOff x="331757" y="377010"/>
              <a:chExt cx="8732520" cy="6227064"/>
            </a:xfrm>
          </p:grpSpPr>
          <p:pic>
            <p:nvPicPr>
              <p:cNvPr id="12" name="Picture 3" descr="C:\Users\Administrator\Desktop\인하대학교\05_템플릿\01_작업\확정\03\PNG\01_보드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31757" y="377010"/>
                <a:ext cx="8732520" cy="6227064"/>
              </a:xfrm>
              <a:prstGeom prst="rect">
                <a:avLst/>
              </a:prstGeom>
              <a:noFill/>
            </p:spPr>
          </p:pic>
          <p:pic>
            <p:nvPicPr>
              <p:cNvPr id="23" name="Picture 4" descr="C:\Users\Administrator\Desktop\인하대학교\05_템플릿\01_작업\확정\03\PNG\02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41309" y="1134253"/>
                <a:ext cx="2313432" cy="5248656"/>
              </a:xfrm>
              <a:prstGeom prst="rect">
                <a:avLst/>
              </a:prstGeom>
              <a:noFill/>
            </p:spPr>
          </p:pic>
          <p:pic>
            <p:nvPicPr>
              <p:cNvPr id="32" name="Picture 5" descr="C:\Users\Administrator\Desktop\인하대학교\05_템플릿\01_작업\확정\03\PNG\03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46071" y="610374"/>
                <a:ext cx="7050024" cy="2505456"/>
              </a:xfrm>
              <a:prstGeom prst="rect">
                <a:avLst/>
              </a:prstGeom>
              <a:noFill/>
            </p:spPr>
          </p:pic>
        </p:grpSp>
        <p:grpSp>
          <p:nvGrpSpPr>
            <p:cNvPr id="9" name="그룹 8"/>
            <p:cNvGrpSpPr/>
            <p:nvPr/>
          </p:nvGrpSpPr>
          <p:grpSpPr>
            <a:xfrm>
              <a:off x="5770570" y="6011087"/>
              <a:ext cx="3000388" cy="304800"/>
              <a:chOff x="5851533" y="6177777"/>
              <a:chExt cx="3000388" cy="304800"/>
            </a:xfrm>
          </p:grpSpPr>
          <p:pic>
            <p:nvPicPr>
              <p:cNvPr id="10" name="Picture 3" descr="C:\Users\Administrator\Desktop\인하대학교\05_템플릿\01_작업\확정\PNG\13_copyright.pn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5851533" y="6396852"/>
                <a:ext cx="1838325" cy="47625"/>
              </a:xfrm>
              <a:prstGeom prst="rect">
                <a:avLst/>
              </a:prstGeom>
              <a:noFill/>
            </p:spPr>
          </p:pic>
          <p:pic>
            <p:nvPicPr>
              <p:cNvPr id="11" name="Picture 5" descr="C:\Users\Administrator\Desktop\인하대학교\05_템플릿\01_작업\확정\PNG\12_로고.png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7756546" y="6177777"/>
                <a:ext cx="1095375" cy="3048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1" name="사각형 설명선 20"/>
          <p:cNvSpPr/>
          <p:nvPr/>
        </p:nvSpPr>
        <p:spPr>
          <a:xfrm>
            <a:off x="6929486" y="134121"/>
            <a:ext cx="2051032" cy="460845"/>
          </a:xfrm>
          <a:prstGeom prst="wedgeRectCallout">
            <a:avLst>
              <a:gd name="adj1" fmla="val -48060"/>
              <a:gd name="adj2" fmla="val 128655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 smtClean="0">
                <a:solidFill>
                  <a:srgbClr val="FF0000"/>
                </a:solidFill>
              </a:rPr>
              <a:t>VOD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유형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 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간지페이지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51164" y="3706021"/>
            <a:ext cx="4828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3200" b="1" i="1" dirty="0" smtClean="0">
                <a:latin typeface="나눔명조" pitchFamily="18" charset="-127"/>
                <a:ea typeface="나눔명조" pitchFamily="18" charset="-127"/>
              </a:rPr>
              <a:t>이곳은 소제목 영역입니다</a:t>
            </a:r>
            <a:r>
              <a:rPr lang="en-US" altLang="ko-KR" sz="3200" b="1" i="1" dirty="0" smtClean="0">
                <a:latin typeface="나눔명조" pitchFamily="18" charset="-127"/>
                <a:ea typeface="나눔명조" pitchFamily="18" charset="-127"/>
              </a:rPr>
              <a:t>.</a:t>
            </a:r>
            <a:endParaRPr lang="ko-KR" altLang="en-US" sz="3200" b="1" i="1" dirty="0"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74740" y="2085817"/>
            <a:ext cx="158248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800" dirty="0" smtClean="0">
                <a:solidFill>
                  <a:srgbClr val="764901"/>
                </a:solidFill>
                <a:latin typeface="나눔고딕" pitchFamily="50" charset="-127"/>
                <a:ea typeface="나눔고딕" pitchFamily="50" charset="-127"/>
              </a:rPr>
              <a:t>02</a:t>
            </a:r>
            <a:endParaRPr lang="ko-KR" altLang="en-US" sz="8800" dirty="0">
              <a:solidFill>
                <a:srgbClr val="764901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그룹 30"/>
          <p:cNvGrpSpPr/>
          <p:nvPr/>
        </p:nvGrpSpPr>
        <p:grpSpPr>
          <a:xfrm>
            <a:off x="331757" y="377010"/>
            <a:ext cx="8732520" cy="6227064"/>
            <a:chOff x="331757" y="377010"/>
            <a:chExt cx="8732520" cy="6227064"/>
          </a:xfrm>
        </p:grpSpPr>
        <p:pic>
          <p:nvPicPr>
            <p:cNvPr id="32" name="Picture 3" descr="C:\Users\Administrator\Desktop\인하대학교\05_템플릿\01_작업\확정\03\PNG\01_보드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31757" y="377010"/>
              <a:ext cx="8732520" cy="6227064"/>
            </a:xfrm>
            <a:prstGeom prst="rect">
              <a:avLst/>
            </a:prstGeom>
            <a:noFill/>
          </p:spPr>
        </p:pic>
        <p:grpSp>
          <p:nvGrpSpPr>
            <p:cNvPr id="33" name="그룹 5"/>
            <p:cNvGrpSpPr/>
            <p:nvPr/>
          </p:nvGrpSpPr>
          <p:grpSpPr>
            <a:xfrm>
              <a:off x="5770570" y="6011087"/>
              <a:ext cx="3000388" cy="304800"/>
              <a:chOff x="5851533" y="6177777"/>
              <a:chExt cx="3000388" cy="304800"/>
            </a:xfrm>
          </p:grpSpPr>
          <p:pic>
            <p:nvPicPr>
              <p:cNvPr id="34" name="Picture 3" descr="C:\Users\Administrator\Desktop\인하대학교\05_템플릿\01_작업\확정\PNG\13_copyright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851533" y="6396852"/>
                <a:ext cx="1838325" cy="47625"/>
              </a:xfrm>
              <a:prstGeom prst="rect">
                <a:avLst/>
              </a:prstGeom>
              <a:noFill/>
            </p:spPr>
          </p:pic>
          <p:pic>
            <p:nvPicPr>
              <p:cNvPr id="35" name="Picture 5" descr="C:\Users\Administrator\Desktop\인하대학교\05_템플릿\01_작업\확정\PNG\12_로고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756546" y="6177777"/>
                <a:ext cx="1095375" cy="3048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43" name="타원 42"/>
          <p:cNvSpPr>
            <a:spLocks noChangeAspect="1"/>
          </p:cNvSpPr>
          <p:nvPr/>
        </p:nvSpPr>
        <p:spPr>
          <a:xfrm>
            <a:off x="6303974" y="2420137"/>
            <a:ext cx="1800238" cy="1800238"/>
          </a:xfrm>
          <a:prstGeom prst="ellipse">
            <a:avLst/>
          </a:prstGeom>
          <a:solidFill>
            <a:srgbClr val="467ABA"/>
          </a:solidFill>
          <a:ln w="19050">
            <a:solidFill>
              <a:srgbClr val="335A89"/>
            </a:solidFill>
          </a:ln>
          <a:effectLst>
            <a:innerShdw blurRad="190500">
              <a:prstClr val="black">
                <a:alpha val="2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4" name="TextBox 43"/>
          <p:cNvSpPr txBox="1">
            <a:spLocks noChangeAspect="1"/>
          </p:cNvSpPr>
          <p:nvPr/>
        </p:nvSpPr>
        <p:spPr>
          <a:xfrm>
            <a:off x="6694502" y="2820190"/>
            <a:ext cx="1026242" cy="584263"/>
          </a:xfrm>
          <a:prstGeom prst="rect">
            <a:avLst/>
          </a:prstGeom>
          <a:noFill/>
          <a:effectLst>
            <a:outerShdw blurRad="38100" dir="5400000" algn="t" rotWithShape="0">
              <a:prstClr val="black">
                <a:alpha val="5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000"/>
              </a:lnSpc>
            </a:pPr>
            <a:r>
              <a:rPr lang="ko-KR" altLang="en-US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내용을</a:t>
            </a:r>
            <a:endParaRPr lang="en-US" altLang="ko-KR" b="1" dirty="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ts val="2000"/>
              </a:lnSpc>
            </a:pPr>
            <a:r>
              <a:rPr lang="ko-KR" altLang="en-US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적어주세요</a:t>
            </a:r>
            <a:endParaRPr lang="en-US" altLang="ko-KR" b="1" dirty="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074" name="Picture 2" descr="C:\Users\Administrator\Desktop\인하대학교\05_템플릿\01_작업\확정\03\PNG\06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766" y="1134253"/>
            <a:ext cx="8001000" cy="2857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836586" y="705625"/>
            <a:ext cx="29578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b="1" dirty="0" smtClean="0">
                <a:solidFill>
                  <a:srgbClr val="413117"/>
                </a:solidFill>
                <a:latin typeface="나눔고딕" pitchFamily="50" charset="-127"/>
                <a:ea typeface="나눔고딕" pitchFamily="50" charset="-127"/>
              </a:rPr>
              <a:t>01. </a:t>
            </a:r>
            <a:r>
              <a:rPr lang="ko-KR" altLang="en-US" sz="2000" b="1" dirty="0" smtClean="0">
                <a:solidFill>
                  <a:srgbClr val="413117"/>
                </a:solidFill>
                <a:latin typeface="나눔고딕" pitchFamily="50" charset="-127"/>
                <a:ea typeface="나눔고딕" pitchFamily="50" charset="-127"/>
              </a:rPr>
              <a:t>세부제목 영역입니다</a:t>
            </a:r>
            <a:r>
              <a:rPr lang="en-US" altLang="ko-KR" sz="2000" b="1" dirty="0" smtClean="0">
                <a:solidFill>
                  <a:srgbClr val="413117"/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ko-KR" altLang="en-US" sz="2000" b="1" dirty="0">
              <a:solidFill>
                <a:srgbClr val="413117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25" name="Picture 2" descr="C:\Users\Administrator\Desktop\인하대학교\05_템플릿\01_작업\확정\03\PNG\07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27088" y="1386667"/>
            <a:ext cx="428625" cy="420053"/>
          </a:xfrm>
          <a:prstGeom prst="rect">
            <a:avLst/>
          </a:prstGeom>
          <a:noFill/>
        </p:spPr>
      </p:pic>
      <p:sp>
        <p:nvSpPr>
          <p:cNvPr id="26" name="TextBox 43"/>
          <p:cNvSpPr txBox="1">
            <a:spLocks noChangeAspect="1"/>
          </p:cNvSpPr>
          <p:nvPr/>
        </p:nvSpPr>
        <p:spPr>
          <a:xfrm>
            <a:off x="1089000" y="1410479"/>
            <a:ext cx="316112" cy="353943"/>
          </a:xfrm>
          <a:prstGeom prst="rect">
            <a:avLst/>
          </a:prstGeom>
          <a:noFill/>
          <a:effectLst>
            <a:outerShdw blurRad="38100" dir="5400000" algn="t" rotWithShape="0">
              <a:prstClr val="black">
                <a:alpha val="5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7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1</a:t>
            </a:r>
          </a:p>
        </p:txBody>
      </p:sp>
      <p:sp>
        <p:nvSpPr>
          <p:cNvPr id="27" name="TextBox 42"/>
          <p:cNvSpPr txBox="1"/>
          <p:nvPr/>
        </p:nvSpPr>
        <p:spPr>
          <a:xfrm>
            <a:off x="1455716" y="1415241"/>
            <a:ext cx="5919832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800" b="1" spc="100" dirty="0" smtClean="0">
                <a:solidFill>
                  <a:srgbClr val="6B4433"/>
                </a:solidFill>
                <a:latin typeface="나눔고딕" pitchFamily="50" charset="-127"/>
                <a:ea typeface="나눔고딕" pitchFamily="50" charset="-127"/>
              </a:rPr>
              <a:t>본문 내용 영역입니다</a:t>
            </a:r>
            <a:r>
              <a:rPr lang="en-US" altLang="ko-KR" sz="1800" b="1" spc="100" dirty="0" smtClean="0">
                <a:solidFill>
                  <a:srgbClr val="6B4433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800" b="1" spc="100" dirty="0" smtClean="0">
                <a:solidFill>
                  <a:srgbClr val="6B4433"/>
                </a:solidFill>
                <a:latin typeface="나눔고딕" pitchFamily="50" charset="-127"/>
                <a:ea typeface="나눔고딕" pitchFamily="50" charset="-127"/>
              </a:rPr>
              <a:t>내용을 적어주세요</a:t>
            </a:r>
            <a:r>
              <a:rPr lang="en-US" altLang="ko-KR" sz="1800" b="1" spc="100" dirty="0" smtClean="0">
                <a:solidFill>
                  <a:srgbClr val="6B4433"/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1800" b="1" spc="100" dirty="0">
              <a:solidFill>
                <a:srgbClr val="6B4433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6" name="자유형 45"/>
          <p:cNvSpPr/>
          <p:nvPr/>
        </p:nvSpPr>
        <p:spPr>
          <a:xfrm>
            <a:off x="5213354" y="2920203"/>
            <a:ext cx="1252675" cy="781812"/>
          </a:xfrm>
          <a:custGeom>
            <a:avLst/>
            <a:gdLst>
              <a:gd name="connsiteX0" fmla="*/ 0 w 857256"/>
              <a:gd name="connsiteY0" fmla="*/ 106156 h 424622"/>
              <a:gd name="connsiteX1" fmla="*/ 644945 w 857256"/>
              <a:gd name="connsiteY1" fmla="*/ 106156 h 424622"/>
              <a:gd name="connsiteX2" fmla="*/ 644945 w 857256"/>
              <a:gd name="connsiteY2" fmla="*/ 0 h 424622"/>
              <a:gd name="connsiteX3" fmla="*/ 857256 w 857256"/>
              <a:gd name="connsiteY3" fmla="*/ 212311 h 424622"/>
              <a:gd name="connsiteX4" fmla="*/ 644945 w 857256"/>
              <a:gd name="connsiteY4" fmla="*/ 424622 h 424622"/>
              <a:gd name="connsiteX5" fmla="*/ 644945 w 857256"/>
              <a:gd name="connsiteY5" fmla="*/ 318467 h 424622"/>
              <a:gd name="connsiteX6" fmla="*/ 0 w 857256"/>
              <a:gd name="connsiteY6" fmla="*/ 318467 h 424622"/>
              <a:gd name="connsiteX7" fmla="*/ 0 w 857256"/>
              <a:gd name="connsiteY7" fmla="*/ 106156 h 424622"/>
              <a:gd name="connsiteX0" fmla="*/ 0 w 930286"/>
              <a:gd name="connsiteY0" fmla="*/ 106156 h 424622"/>
              <a:gd name="connsiteX1" fmla="*/ 644945 w 930286"/>
              <a:gd name="connsiteY1" fmla="*/ 106156 h 424622"/>
              <a:gd name="connsiteX2" fmla="*/ 644945 w 930286"/>
              <a:gd name="connsiteY2" fmla="*/ 0 h 424622"/>
              <a:gd name="connsiteX3" fmla="*/ 930286 w 930286"/>
              <a:gd name="connsiteY3" fmla="*/ 206763 h 424622"/>
              <a:gd name="connsiteX4" fmla="*/ 644945 w 930286"/>
              <a:gd name="connsiteY4" fmla="*/ 424622 h 424622"/>
              <a:gd name="connsiteX5" fmla="*/ 644945 w 930286"/>
              <a:gd name="connsiteY5" fmla="*/ 318467 h 424622"/>
              <a:gd name="connsiteX6" fmla="*/ 0 w 930286"/>
              <a:gd name="connsiteY6" fmla="*/ 318467 h 424622"/>
              <a:gd name="connsiteX7" fmla="*/ 0 w 930286"/>
              <a:gd name="connsiteY7" fmla="*/ 106156 h 424622"/>
              <a:gd name="connsiteX0" fmla="*/ 0 w 1030852"/>
              <a:gd name="connsiteY0" fmla="*/ 106156 h 424622"/>
              <a:gd name="connsiteX1" fmla="*/ 644945 w 1030852"/>
              <a:gd name="connsiteY1" fmla="*/ 106156 h 424622"/>
              <a:gd name="connsiteX2" fmla="*/ 644945 w 1030852"/>
              <a:gd name="connsiteY2" fmla="*/ 0 h 424622"/>
              <a:gd name="connsiteX3" fmla="*/ 1030852 w 1030852"/>
              <a:gd name="connsiteY3" fmla="*/ 206763 h 424622"/>
              <a:gd name="connsiteX4" fmla="*/ 644945 w 1030852"/>
              <a:gd name="connsiteY4" fmla="*/ 424622 h 424622"/>
              <a:gd name="connsiteX5" fmla="*/ 644945 w 1030852"/>
              <a:gd name="connsiteY5" fmla="*/ 318467 h 424622"/>
              <a:gd name="connsiteX6" fmla="*/ 0 w 1030852"/>
              <a:gd name="connsiteY6" fmla="*/ 318467 h 424622"/>
              <a:gd name="connsiteX7" fmla="*/ 0 w 1030852"/>
              <a:gd name="connsiteY7" fmla="*/ 106156 h 424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0852" h="424622">
                <a:moveTo>
                  <a:pt x="0" y="106156"/>
                </a:moveTo>
                <a:lnTo>
                  <a:pt x="644945" y="106156"/>
                </a:lnTo>
                <a:lnTo>
                  <a:pt x="644945" y="0"/>
                </a:lnTo>
                <a:lnTo>
                  <a:pt x="1030852" y="206763"/>
                </a:lnTo>
                <a:lnTo>
                  <a:pt x="644945" y="424622"/>
                </a:lnTo>
                <a:lnTo>
                  <a:pt x="644945" y="318467"/>
                </a:lnTo>
                <a:lnTo>
                  <a:pt x="0" y="318467"/>
                </a:lnTo>
                <a:lnTo>
                  <a:pt x="0" y="106156"/>
                </a:lnTo>
                <a:close/>
              </a:path>
            </a:pathLst>
          </a:custGeom>
          <a:gradFill>
            <a:gsLst>
              <a:gs pos="30000">
                <a:schemeClr val="bg1"/>
              </a:gs>
              <a:gs pos="100000">
                <a:srgbClr val="55B99F">
                  <a:alpha val="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0"/>
          </a:gradFill>
          <a:ln>
            <a:noFill/>
          </a:ln>
          <a:effectLst>
            <a:outerShdw blurRad="63500" sx="102000" sy="102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타원 39"/>
          <p:cNvSpPr>
            <a:spLocks noChangeAspect="1"/>
          </p:cNvSpPr>
          <p:nvPr/>
        </p:nvSpPr>
        <p:spPr>
          <a:xfrm>
            <a:off x="3756019" y="2420137"/>
            <a:ext cx="1800238" cy="1800238"/>
          </a:xfrm>
          <a:prstGeom prst="ellipse">
            <a:avLst/>
          </a:prstGeom>
          <a:solidFill>
            <a:srgbClr val="8368A4"/>
          </a:solidFill>
          <a:ln w="19050">
            <a:solidFill>
              <a:srgbClr val="5E4977"/>
            </a:solidFill>
          </a:ln>
          <a:effectLst>
            <a:innerShdw blurRad="190500">
              <a:prstClr val="black">
                <a:alpha val="2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1" name="TextBox 43"/>
          <p:cNvSpPr txBox="1">
            <a:spLocks noChangeAspect="1"/>
          </p:cNvSpPr>
          <p:nvPr/>
        </p:nvSpPr>
        <p:spPr>
          <a:xfrm>
            <a:off x="4146547" y="2820190"/>
            <a:ext cx="1026242" cy="584263"/>
          </a:xfrm>
          <a:prstGeom prst="rect">
            <a:avLst/>
          </a:prstGeom>
          <a:noFill/>
          <a:effectLst>
            <a:outerShdw blurRad="38100" dir="5400000" algn="t" rotWithShape="0">
              <a:prstClr val="black">
                <a:alpha val="5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000"/>
              </a:lnSpc>
            </a:pPr>
            <a:r>
              <a:rPr lang="ko-KR" altLang="en-US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내용을</a:t>
            </a:r>
            <a:endParaRPr lang="en-US" altLang="ko-KR" b="1" dirty="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ts val="2000"/>
              </a:lnSpc>
            </a:pPr>
            <a:r>
              <a:rPr lang="ko-KR" altLang="en-US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적어주세요</a:t>
            </a:r>
            <a:endParaRPr lang="en-US" altLang="ko-KR" b="1" dirty="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5" name="자유형 44"/>
          <p:cNvSpPr/>
          <p:nvPr/>
        </p:nvSpPr>
        <p:spPr>
          <a:xfrm>
            <a:off x="2603486" y="2920203"/>
            <a:ext cx="1252675" cy="781812"/>
          </a:xfrm>
          <a:custGeom>
            <a:avLst/>
            <a:gdLst>
              <a:gd name="connsiteX0" fmla="*/ 0 w 857256"/>
              <a:gd name="connsiteY0" fmla="*/ 106156 h 424622"/>
              <a:gd name="connsiteX1" fmla="*/ 644945 w 857256"/>
              <a:gd name="connsiteY1" fmla="*/ 106156 h 424622"/>
              <a:gd name="connsiteX2" fmla="*/ 644945 w 857256"/>
              <a:gd name="connsiteY2" fmla="*/ 0 h 424622"/>
              <a:gd name="connsiteX3" fmla="*/ 857256 w 857256"/>
              <a:gd name="connsiteY3" fmla="*/ 212311 h 424622"/>
              <a:gd name="connsiteX4" fmla="*/ 644945 w 857256"/>
              <a:gd name="connsiteY4" fmla="*/ 424622 h 424622"/>
              <a:gd name="connsiteX5" fmla="*/ 644945 w 857256"/>
              <a:gd name="connsiteY5" fmla="*/ 318467 h 424622"/>
              <a:gd name="connsiteX6" fmla="*/ 0 w 857256"/>
              <a:gd name="connsiteY6" fmla="*/ 318467 h 424622"/>
              <a:gd name="connsiteX7" fmla="*/ 0 w 857256"/>
              <a:gd name="connsiteY7" fmla="*/ 106156 h 424622"/>
              <a:gd name="connsiteX0" fmla="*/ 0 w 930286"/>
              <a:gd name="connsiteY0" fmla="*/ 106156 h 424622"/>
              <a:gd name="connsiteX1" fmla="*/ 644945 w 930286"/>
              <a:gd name="connsiteY1" fmla="*/ 106156 h 424622"/>
              <a:gd name="connsiteX2" fmla="*/ 644945 w 930286"/>
              <a:gd name="connsiteY2" fmla="*/ 0 h 424622"/>
              <a:gd name="connsiteX3" fmla="*/ 930286 w 930286"/>
              <a:gd name="connsiteY3" fmla="*/ 206763 h 424622"/>
              <a:gd name="connsiteX4" fmla="*/ 644945 w 930286"/>
              <a:gd name="connsiteY4" fmla="*/ 424622 h 424622"/>
              <a:gd name="connsiteX5" fmla="*/ 644945 w 930286"/>
              <a:gd name="connsiteY5" fmla="*/ 318467 h 424622"/>
              <a:gd name="connsiteX6" fmla="*/ 0 w 930286"/>
              <a:gd name="connsiteY6" fmla="*/ 318467 h 424622"/>
              <a:gd name="connsiteX7" fmla="*/ 0 w 930286"/>
              <a:gd name="connsiteY7" fmla="*/ 106156 h 424622"/>
              <a:gd name="connsiteX0" fmla="*/ 0 w 1030852"/>
              <a:gd name="connsiteY0" fmla="*/ 106156 h 424622"/>
              <a:gd name="connsiteX1" fmla="*/ 644945 w 1030852"/>
              <a:gd name="connsiteY1" fmla="*/ 106156 h 424622"/>
              <a:gd name="connsiteX2" fmla="*/ 644945 w 1030852"/>
              <a:gd name="connsiteY2" fmla="*/ 0 h 424622"/>
              <a:gd name="connsiteX3" fmla="*/ 1030852 w 1030852"/>
              <a:gd name="connsiteY3" fmla="*/ 206763 h 424622"/>
              <a:gd name="connsiteX4" fmla="*/ 644945 w 1030852"/>
              <a:gd name="connsiteY4" fmla="*/ 424622 h 424622"/>
              <a:gd name="connsiteX5" fmla="*/ 644945 w 1030852"/>
              <a:gd name="connsiteY5" fmla="*/ 318467 h 424622"/>
              <a:gd name="connsiteX6" fmla="*/ 0 w 1030852"/>
              <a:gd name="connsiteY6" fmla="*/ 318467 h 424622"/>
              <a:gd name="connsiteX7" fmla="*/ 0 w 1030852"/>
              <a:gd name="connsiteY7" fmla="*/ 106156 h 424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0852" h="424622">
                <a:moveTo>
                  <a:pt x="0" y="106156"/>
                </a:moveTo>
                <a:lnTo>
                  <a:pt x="644945" y="106156"/>
                </a:lnTo>
                <a:lnTo>
                  <a:pt x="644945" y="0"/>
                </a:lnTo>
                <a:lnTo>
                  <a:pt x="1030852" y="206763"/>
                </a:lnTo>
                <a:lnTo>
                  <a:pt x="644945" y="424622"/>
                </a:lnTo>
                <a:lnTo>
                  <a:pt x="644945" y="318467"/>
                </a:lnTo>
                <a:lnTo>
                  <a:pt x="0" y="318467"/>
                </a:lnTo>
                <a:lnTo>
                  <a:pt x="0" y="106156"/>
                </a:lnTo>
                <a:close/>
              </a:path>
            </a:pathLst>
          </a:custGeom>
          <a:gradFill>
            <a:gsLst>
              <a:gs pos="30000">
                <a:schemeClr val="bg1"/>
              </a:gs>
              <a:gs pos="100000">
                <a:srgbClr val="55B99F">
                  <a:alpha val="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0"/>
          </a:gradFill>
          <a:ln>
            <a:noFill/>
          </a:ln>
          <a:effectLst>
            <a:outerShdw blurRad="63500" sx="102000" sy="102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타원 28"/>
          <p:cNvSpPr>
            <a:spLocks noChangeAspect="1"/>
          </p:cNvSpPr>
          <p:nvPr/>
        </p:nvSpPr>
        <p:spPr>
          <a:xfrm>
            <a:off x="1174726" y="2420137"/>
            <a:ext cx="1800238" cy="1800238"/>
          </a:xfrm>
          <a:prstGeom prst="ellipse">
            <a:avLst/>
          </a:prstGeom>
          <a:solidFill>
            <a:srgbClr val="3BA38A"/>
          </a:solidFill>
          <a:ln w="19050">
            <a:solidFill>
              <a:srgbClr val="2B7765"/>
            </a:solidFill>
          </a:ln>
          <a:effectLst>
            <a:innerShdw blurRad="190500">
              <a:prstClr val="black">
                <a:alpha val="2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8" name="TextBox 43"/>
          <p:cNvSpPr txBox="1">
            <a:spLocks noChangeAspect="1"/>
          </p:cNvSpPr>
          <p:nvPr/>
        </p:nvSpPr>
        <p:spPr>
          <a:xfrm>
            <a:off x="1565254" y="2820190"/>
            <a:ext cx="1026242" cy="584263"/>
          </a:xfrm>
          <a:prstGeom prst="rect">
            <a:avLst/>
          </a:prstGeom>
          <a:noFill/>
          <a:effectLst>
            <a:outerShdw blurRad="38100" dir="5400000" algn="t" rotWithShape="0">
              <a:prstClr val="black">
                <a:alpha val="5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000"/>
              </a:lnSpc>
            </a:pPr>
            <a:r>
              <a:rPr lang="ko-KR" altLang="en-US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내용을</a:t>
            </a:r>
            <a:endParaRPr lang="en-US" altLang="ko-KR" b="1" dirty="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ts val="2000"/>
              </a:lnSpc>
            </a:pPr>
            <a:r>
              <a:rPr lang="ko-KR" altLang="en-US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적어주세요</a:t>
            </a:r>
            <a:endParaRPr lang="en-US" altLang="ko-KR" b="1" dirty="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1103288" y="4991905"/>
            <a:ext cx="1800238" cy="500066"/>
          </a:xfrm>
          <a:prstGeom prst="roundRect">
            <a:avLst/>
          </a:prstGeom>
          <a:solidFill>
            <a:srgbClr val="3BA38A"/>
          </a:solidFill>
          <a:ln w="19050">
            <a:solidFill>
              <a:srgbClr val="2B7765"/>
            </a:solidFill>
          </a:ln>
          <a:effectLst>
            <a:innerShdw blurRad="190500">
              <a:prstClr val="black">
                <a:alpha val="2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3736969" y="4991905"/>
            <a:ext cx="1800238" cy="500066"/>
          </a:xfrm>
          <a:prstGeom prst="roundRect">
            <a:avLst/>
          </a:prstGeom>
          <a:solidFill>
            <a:srgbClr val="8368A4"/>
          </a:solidFill>
          <a:ln w="19050">
            <a:solidFill>
              <a:srgbClr val="5E4977"/>
            </a:solidFill>
          </a:ln>
          <a:effectLst>
            <a:innerShdw blurRad="190500">
              <a:prstClr val="black">
                <a:alpha val="2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모서리가 둥근 직사각형 17"/>
          <p:cNvSpPr/>
          <p:nvPr/>
        </p:nvSpPr>
        <p:spPr>
          <a:xfrm>
            <a:off x="6327787" y="4991905"/>
            <a:ext cx="1800238" cy="500066"/>
          </a:xfrm>
          <a:prstGeom prst="roundRect">
            <a:avLst/>
          </a:prstGeom>
          <a:solidFill>
            <a:srgbClr val="467ABA"/>
          </a:solidFill>
          <a:ln w="19050">
            <a:solidFill>
              <a:srgbClr val="335A89"/>
            </a:solidFill>
          </a:ln>
          <a:effectLst>
            <a:innerShdw blurRad="190500">
              <a:prstClr val="black">
                <a:alpha val="2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1" name="자유형 20"/>
          <p:cNvSpPr>
            <a:spLocks noChangeAspect="1"/>
          </p:cNvSpPr>
          <p:nvPr/>
        </p:nvSpPr>
        <p:spPr>
          <a:xfrm>
            <a:off x="2836850" y="4991905"/>
            <a:ext cx="751605" cy="469087"/>
          </a:xfrm>
          <a:custGeom>
            <a:avLst/>
            <a:gdLst>
              <a:gd name="connsiteX0" fmla="*/ 0 w 857256"/>
              <a:gd name="connsiteY0" fmla="*/ 106156 h 424622"/>
              <a:gd name="connsiteX1" fmla="*/ 644945 w 857256"/>
              <a:gd name="connsiteY1" fmla="*/ 106156 h 424622"/>
              <a:gd name="connsiteX2" fmla="*/ 644945 w 857256"/>
              <a:gd name="connsiteY2" fmla="*/ 0 h 424622"/>
              <a:gd name="connsiteX3" fmla="*/ 857256 w 857256"/>
              <a:gd name="connsiteY3" fmla="*/ 212311 h 424622"/>
              <a:gd name="connsiteX4" fmla="*/ 644945 w 857256"/>
              <a:gd name="connsiteY4" fmla="*/ 424622 h 424622"/>
              <a:gd name="connsiteX5" fmla="*/ 644945 w 857256"/>
              <a:gd name="connsiteY5" fmla="*/ 318467 h 424622"/>
              <a:gd name="connsiteX6" fmla="*/ 0 w 857256"/>
              <a:gd name="connsiteY6" fmla="*/ 318467 h 424622"/>
              <a:gd name="connsiteX7" fmla="*/ 0 w 857256"/>
              <a:gd name="connsiteY7" fmla="*/ 106156 h 424622"/>
              <a:gd name="connsiteX0" fmla="*/ 0 w 930286"/>
              <a:gd name="connsiteY0" fmla="*/ 106156 h 424622"/>
              <a:gd name="connsiteX1" fmla="*/ 644945 w 930286"/>
              <a:gd name="connsiteY1" fmla="*/ 106156 h 424622"/>
              <a:gd name="connsiteX2" fmla="*/ 644945 w 930286"/>
              <a:gd name="connsiteY2" fmla="*/ 0 h 424622"/>
              <a:gd name="connsiteX3" fmla="*/ 930286 w 930286"/>
              <a:gd name="connsiteY3" fmla="*/ 206763 h 424622"/>
              <a:gd name="connsiteX4" fmla="*/ 644945 w 930286"/>
              <a:gd name="connsiteY4" fmla="*/ 424622 h 424622"/>
              <a:gd name="connsiteX5" fmla="*/ 644945 w 930286"/>
              <a:gd name="connsiteY5" fmla="*/ 318467 h 424622"/>
              <a:gd name="connsiteX6" fmla="*/ 0 w 930286"/>
              <a:gd name="connsiteY6" fmla="*/ 318467 h 424622"/>
              <a:gd name="connsiteX7" fmla="*/ 0 w 930286"/>
              <a:gd name="connsiteY7" fmla="*/ 106156 h 424622"/>
              <a:gd name="connsiteX0" fmla="*/ 0 w 1030852"/>
              <a:gd name="connsiteY0" fmla="*/ 106156 h 424622"/>
              <a:gd name="connsiteX1" fmla="*/ 644945 w 1030852"/>
              <a:gd name="connsiteY1" fmla="*/ 106156 h 424622"/>
              <a:gd name="connsiteX2" fmla="*/ 644945 w 1030852"/>
              <a:gd name="connsiteY2" fmla="*/ 0 h 424622"/>
              <a:gd name="connsiteX3" fmla="*/ 1030852 w 1030852"/>
              <a:gd name="connsiteY3" fmla="*/ 206763 h 424622"/>
              <a:gd name="connsiteX4" fmla="*/ 644945 w 1030852"/>
              <a:gd name="connsiteY4" fmla="*/ 424622 h 424622"/>
              <a:gd name="connsiteX5" fmla="*/ 644945 w 1030852"/>
              <a:gd name="connsiteY5" fmla="*/ 318467 h 424622"/>
              <a:gd name="connsiteX6" fmla="*/ 0 w 1030852"/>
              <a:gd name="connsiteY6" fmla="*/ 318467 h 424622"/>
              <a:gd name="connsiteX7" fmla="*/ 0 w 1030852"/>
              <a:gd name="connsiteY7" fmla="*/ 106156 h 424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0852" h="424622">
                <a:moveTo>
                  <a:pt x="0" y="106156"/>
                </a:moveTo>
                <a:lnTo>
                  <a:pt x="644945" y="106156"/>
                </a:lnTo>
                <a:lnTo>
                  <a:pt x="644945" y="0"/>
                </a:lnTo>
                <a:lnTo>
                  <a:pt x="1030852" y="206763"/>
                </a:lnTo>
                <a:lnTo>
                  <a:pt x="644945" y="424622"/>
                </a:lnTo>
                <a:lnTo>
                  <a:pt x="644945" y="318467"/>
                </a:lnTo>
                <a:lnTo>
                  <a:pt x="0" y="318467"/>
                </a:lnTo>
                <a:lnTo>
                  <a:pt x="0" y="106156"/>
                </a:lnTo>
                <a:close/>
              </a:path>
            </a:pathLst>
          </a:custGeom>
          <a:gradFill>
            <a:gsLst>
              <a:gs pos="30000">
                <a:schemeClr val="bg1"/>
              </a:gs>
              <a:gs pos="100000">
                <a:srgbClr val="55B99F">
                  <a:alpha val="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0"/>
          </a:gradFill>
          <a:ln>
            <a:noFill/>
          </a:ln>
          <a:effectLst>
            <a:outerShdw blurRad="63500" sx="102000" sy="102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" name="자유형 21"/>
          <p:cNvSpPr>
            <a:spLocks noChangeAspect="1"/>
          </p:cNvSpPr>
          <p:nvPr/>
        </p:nvSpPr>
        <p:spPr>
          <a:xfrm>
            <a:off x="5480056" y="4991905"/>
            <a:ext cx="751605" cy="469087"/>
          </a:xfrm>
          <a:custGeom>
            <a:avLst/>
            <a:gdLst>
              <a:gd name="connsiteX0" fmla="*/ 0 w 857256"/>
              <a:gd name="connsiteY0" fmla="*/ 106156 h 424622"/>
              <a:gd name="connsiteX1" fmla="*/ 644945 w 857256"/>
              <a:gd name="connsiteY1" fmla="*/ 106156 h 424622"/>
              <a:gd name="connsiteX2" fmla="*/ 644945 w 857256"/>
              <a:gd name="connsiteY2" fmla="*/ 0 h 424622"/>
              <a:gd name="connsiteX3" fmla="*/ 857256 w 857256"/>
              <a:gd name="connsiteY3" fmla="*/ 212311 h 424622"/>
              <a:gd name="connsiteX4" fmla="*/ 644945 w 857256"/>
              <a:gd name="connsiteY4" fmla="*/ 424622 h 424622"/>
              <a:gd name="connsiteX5" fmla="*/ 644945 w 857256"/>
              <a:gd name="connsiteY5" fmla="*/ 318467 h 424622"/>
              <a:gd name="connsiteX6" fmla="*/ 0 w 857256"/>
              <a:gd name="connsiteY6" fmla="*/ 318467 h 424622"/>
              <a:gd name="connsiteX7" fmla="*/ 0 w 857256"/>
              <a:gd name="connsiteY7" fmla="*/ 106156 h 424622"/>
              <a:gd name="connsiteX0" fmla="*/ 0 w 930286"/>
              <a:gd name="connsiteY0" fmla="*/ 106156 h 424622"/>
              <a:gd name="connsiteX1" fmla="*/ 644945 w 930286"/>
              <a:gd name="connsiteY1" fmla="*/ 106156 h 424622"/>
              <a:gd name="connsiteX2" fmla="*/ 644945 w 930286"/>
              <a:gd name="connsiteY2" fmla="*/ 0 h 424622"/>
              <a:gd name="connsiteX3" fmla="*/ 930286 w 930286"/>
              <a:gd name="connsiteY3" fmla="*/ 206763 h 424622"/>
              <a:gd name="connsiteX4" fmla="*/ 644945 w 930286"/>
              <a:gd name="connsiteY4" fmla="*/ 424622 h 424622"/>
              <a:gd name="connsiteX5" fmla="*/ 644945 w 930286"/>
              <a:gd name="connsiteY5" fmla="*/ 318467 h 424622"/>
              <a:gd name="connsiteX6" fmla="*/ 0 w 930286"/>
              <a:gd name="connsiteY6" fmla="*/ 318467 h 424622"/>
              <a:gd name="connsiteX7" fmla="*/ 0 w 930286"/>
              <a:gd name="connsiteY7" fmla="*/ 106156 h 424622"/>
              <a:gd name="connsiteX0" fmla="*/ 0 w 1030852"/>
              <a:gd name="connsiteY0" fmla="*/ 106156 h 424622"/>
              <a:gd name="connsiteX1" fmla="*/ 644945 w 1030852"/>
              <a:gd name="connsiteY1" fmla="*/ 106156 h 424622"/>
              <a:gd name="connsiteX2" fmla="*/ 644945 w 1030852"/>
              <a:gd name="connsiteY2" fmla="*/ 0 h 424622"/>
              <a:gd name="connsiteX3" fmla="*/ 1030852 w 1030852"/>
              <a:gd name="connsiteY3" fmla="*/ 206763 h 424622"/>
              <a:gd name="connsiteX4" fmla="*/ 644945 w 1030852"/>
              <a:gd name="connsiteY4" fmla="*/ 424622 h 424622"/>
              <a:gd name="connsiteX5" fmla="*/ 644945 w 1030852"/>
              <a:gd name="connsiteY5" fmla="*/ 318467 h 424622"/>
              <a:gd name="connsiteX6" fmla="*/ 0 w 1030852"/>
              <a:gd name="connsiteY6" fmla="*/ 318467 h 424622"/>
              <a:gd name="connsiteX7" fmla="*/ 0 w 1030852"/>
              <a:gd name="connsiteY7" fmla="*/ 106156 h 424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0852" h="424622">
                <a:moveTo>
                  <a:pt x="0" y="106156"/>
                </a:moveTo>
                <a:lnTo>
                  <a:pt x="644945" y="106156"/>
                </a:lnTo>
                <a:lnTo>
                  <a:pt x="644945" y="0"/>
                </a:lnTo>
                <a:lnTo>
                  <a:pt x="1030852" y="206763"/>
                </a:lnTo>
                <a:lnTo>
                  <a:pt x="644945" y="424622"/>
                </a:lnTo>
                <a:lnTo>
                  <a:pt x="644945" y="318467"/>
                </a:lnTo>
                <a:lnTo>
                  <a:pt x="0" y="318467"/>
                </a:lnTo>
                <a:lnTo>
                  <a:pt x="0" y="106156"/>
                </a:lnTo>
                <a:close/>
              </a:path>
            </a:pathLst>
          </a:custGeom>
          <a:gradFill>
            <a:gsLst>
              <a:gs pos="30000">
                <a:schemeClr val="bg1"/>
              </a:gs>
              <a:gs pos="100000">
                <a:srgbClr val="55B99F">
                  <a:alpha val="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0"/>
          </a:gradFill>
          <a:ln>
            <a:noFill/>
          </a:ln>
          <a:effectLst>
            <a:outerShdw blurRad="63500" sx="102000" sy="102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TextBox 43"/>
          <p:cNvSpPr txBox="1">
            <a:spLocks noChangeAspect="1"/>
          </p:cNvSpPr>
          <p:nvPr/>
        </p:nvSpPr>
        <p:spPr>
          <a:xfrm>
            <a:off x="1050900" y="5063343"/>
            <a:ext cx="1857388" cy="348813"/>
          </a:xfrm>
          <a:prstGeom prst="rect">
            <a:avLst/>
          </a:prstGeom>
          <a:noFill/>
          <a:effectLst>
            <a:outerShdw blurRad="38100" dir="5400000" algn="t" rotWithShape="0">
              <a:prstClr val="black">
                <a:alpha val="5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000"/>
              </a:lnSpc>
            </a:pPr>
            <a:r>
              <a:rPr lang="ko-KR" altLang="en-US" sz="13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내용을 적어주세요 </a:t>
            </a:r>
            <a:endParaRPr lang="en-US" altLang="ko-KR" sz="1300" b="1" dirty="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4" name="TextBox 43"/>
          <p:cNvSpPr txBox="1">
            <a:spLocks noChangeAspect="1"/>
          </p:cNvSpPr>
          <p:nvPr/>
        </p:nvSpPr>
        <p:spPr>
          <a:xfrm>
            <a:off x="3694106" y="5063343"/>
            <a:ext cx="1857388" cy="348813"/>
          </a:xfrm>
          <a:prstGeom prst="rect">
            <a:avLst/>
          </a:prstGeom>
          <a:noFill/>
          <a:effectLst>
            <a:outerShdw blurRad="38100" dir="5400000" algn="t" rotWithShape="0">
              <a:prstClr val="black">
                <a:alpha val="5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000"/>
              </a:lnSpc>
            </a:pPr>
            <a:r>
              <a:rPr lang="ko-KR" altLang="en-US" sz="13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내용을 적어주세요 </a:t>
            </a:r>
            <a:endParaRPr lang="en-US" altLang="ko-KR" sz="1300" b="1" dirty="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0" name="TextBox 43"/>
          <p:cNvSpPr txBox="1">
            <a:spLocks noChangeAspect="1"/>
          </p:cNvSpPr>
          <p:nvPr/>
        </p:nvSpPr>
        <p:spPr>
          <a:xfrm>
            <a:off x="6294449" y="5063343"/>
            <a:ext cx="1857388" cy="348813"/>
          </a:xfrm>
          <a:prstGeom prst="rect">
            <a:avLst/>
          </a:prstGeom>
          <a:noFill/>
          <a:effectLst>
            <a:outerShdw blurRad="38100" dir="5400000" algn="t" rotWithShape="0">
              <a:prstClr val="black">
                <a:alpha val="5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000"/>
              </a:lnSpc>
            </a:pPr>
            <a:r>
              <a:rPr lang="ko-KR" altLang="en-US" sz="13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내용을 적어주세요 </a:t>
            </a:r>
            <a:endParaRPr lang="en-US" altLang="ko-KR" sz="1300" b="1" dirty="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그룹 13"/>
          <p:cNvGrpSpPr/>
          <p:nvPr/>
        </p:nvGrpSpPr>
        <p:grpSpPr>
          <a:xfrm>
            <a:off x="331757" y="377010"/>
            <a:ext cx="8732520" cy="6227064"/>
            <a:chOff x="331757" y="377010"/>
            <a:chExt cx="8732520" cy="6227064"/>
          </a:xfrm>
        </p:grpSpPr>
        <p:pic>
          <p:nvPicPr>
            <p:cNvPr id="15" name="Picture 3" descr="C:\Users\Administrator\Desktop\인하대학교\05_템플릿\01_작업\확정\03\PNG\01_보드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31757" y="377010"/>
              <a:ext cx="8732520" cy="6227064"/>
            </a:xfrm>
            <a:prstGeom prst="rect">
              <a:avLst/>
            </a:prstGeom>
            <a:noFill/>
          </p:spPr>
        </p:pic>
        <p:grpSp>
          <p:nvGrpSpPr>
            <p:cNvPr id="16" name="그룹 5"/>
            <p:cNvGrpSpPr/>
            <p:nvPr/>
          </p:nvGrpSpPr>
          <p:grpSpPr>
            <a:xfrm>
              <a:off x="5770570" y="6011087"/>
              <a:ext cx="3000388" cy="304800"/>
              <a:chOff x="5851533" y="6177777"/>
              <a:chExt cx="3000388" cy="304800"/>
            </a:xfrm>
          </p:grpSpPr>
          <p:pic>
            <p:nvPicPr>
              <p:cNvPr id="17" name="Picture 3" descr="C:\Users\Administrator\Desktop\인하대학교\05_템플릿\01_작업\확정\PNG\13_copyright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851533" y="6396852"/>
                <a:ext cx="1838325" cy="47625"/>
              </a:xfrm>
              <a:prstGeom prst="rect">
                <a:avLst/>
              </a:prstGeom>
              <a:noFill/>
            </p:spPr>
          </p:pic>
          <p:pic>
            <p:nvPicPr>
              <p:cNvPr id="18" name="Picture 5" descr="C:\Users\Administrator\Desktop\인하대학교\05_템플릿\01_작업\확정\PNG\12_로고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756546" y="6177777"/>
                <a:ext cx="1095375" cy="304800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3074" name="Picture 2" descr="C:\Users\Administrator\Desktop\인하대학교\05_템플릿\01_작업\확정\03\PNG\06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766" y="1134253"/>
            <a:ext cx="8001000" cy="2857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836586" y="705625"/>
            <a:ext cx="29578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b="1" dirty="0" smtClean="0">
                <a:solidFill>
                  <a:srgbClr val="413117"/>
                </a:solidFill>
                <a:latin typeface="나눔고딕" pitchFamily="50" charset="-127"/>
                <a:ea typeface="나눔고딕" pitchFamily="50" charset="-127"/>
              </a:rPr>
              <a:t>01. </a:t>
            </a:r>
            <a:r>
              <a:rPr lang="ko-KR" altLang="en-US" sz="2000" b="1" dirty="0" smtClean="0">
                <a:solidFill>
                  <a:srgbClr val="413117"/>
                </a:solidFill>
                <a:latin typeface="나눔고딕" pitchFamily="50" charset="-127"/>
                <a:ea typeface="나눔고딕" pitchFamily="50" charset="-127"/>
              </a:rPr>
              <a:t>세부제목 영역입니다</a:t>
            </a:r>
            <a:r>
              <a:rPr lang="en-US" altLang="ko-KR" sz="2000" b="1" dirty="0" smtClean="0">
                <a:solidFill>
                  <a:srgbClr val="413117"/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ko-KR" altLang="en-US" sz="2000" b="1" dirty="0">
              <a:solidFill>
                <a:srgbClr val="413117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25" name="Picture 2" descr="C:\Users\Administrator\Desktop\인하대학교\05_템플릿\01_작업\확정\03\PNG\07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27088" y="1386667"/>
            <a:ext cx="428625" cy="420053"/>
          </a:xfrm>
          <a:prstGeom prst="rect">
            <a:avLst/>
          </a:prstGeom>
          <a:noFill/>
        </p:spPr>
      </p:pic>
      <p:sp>
        <p:nvSpPr>
          <p:cNvPr id="26" name="TextBox 43"/>
          <p:cNvSpPr txBox="1">
            <a:spLocks noChangeAspect="1"/>
          </p:cNvSpPr>
          <p:nvPr/>
        </p:nvSpPr>
        <p:spPr>
          <a:xfrm>
            <a:off x="1089000" y="1410479"/>
            <a:ext cx="316112" cy="353943"/>
          </a:xfrm>
          <a:prstGeom prst="rect">
            <a:avLst/>
          </a:prstGeom>
          <a:noFill/>
          <a:effectLst>
            <a:outerShdw blurRad="38100" dir="5400000" algn="t" rotWithShape="0">
              <a:prstClr val="black">
                <a:alpha val="5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7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1</a:t>
            </a:r>
          </a:p>
        </p:txBody>
      </p:sp>
      <p:sp>
        <p:nvSpPr>
          <p:cNvPr id="27" name="TextBox 42"/>
          <p:cNvSpPr txBox="1"/>
          <p:nvPr/>
        </p:nvSpPr>
        <p:spPr>
          <a:xfrm>
            <a:off x="1455716" y="1415241"/>
            <a:ext cx="5919832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800" b="1" spc="100" dirty="0" smtClean="0">
                <a:solidFill>
                  <a:srgbClr val="6B4433"/>
                </a:solidFill>
                <a:latin typeface="나눔고딕" pitchFamily="50" charset="-127"/>
                <a:ea typeface="나눔고딕" pitchFamily="50" charset="-127"/>
              </a:rPr>
              <a:t>본문 내용 영역입니다</a:t>
            </a:r>
            <a:r>
              <a:rPr lang="en-US" altLang="ko-KR" sz="1800" b="1" spc="100" dirty="0" smtClean="0">
                <a:solidFill>
                  <a:srgbClr val="6B4433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800" b="1" spc="100" dirty="0" smtClean="0">
                <a:solidFill>
                  <a:srgbClr val="6B4433"/>
                </a:solidFill>
                <a:latin typeface="나눔고딕" pitchFamily="50" charset="-127"/>
                <a:ea typeface="나눔고딕" pitchFamily="50" charset="-127"/>
              </a:rPr>
              <a:t>내용을 적어주세요</a:t>
            </a:r>
            <a:r>
              <a:rPr lang="en-US" altLang="ko-KR" sz="1800" b="1" spc="100" dirty="0" smtClean="0">
                <a:solidFill>
                  <a:srgbClr val="6B4433"/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1800" b="1" spc="100" dirty="0">
              <a:solidFill>
                <a:srgbClr val="6B4433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0" name="타원 39"/>
          <p:cNvSpPr>
            <a:spLocks noChangeAspect="1"/>
          </p:cNvSpPr>
          <p:nvPr/>
        </p:nvSpPr>
        <p:spPr>
          <a:xfrm>
            <a:off x="5885824" y="2919459"/>
            <a:ext cx="1620214" cy="1620214"/>
          </a:xfrm>
          <a:prstGeom prst="ellipse">
            <a:avLst/>
          </a:prstGeom>
          <a:solidFill>
            <a:srgbClr val="8368A4"/>
          </a:solidFill>
          <a:ln w="19050">
            <a:solidFill>
              <a:srgbClr val="5E4977"/>
            </a:solidFill>
          </a:ln>
          <a:effectLst>
            <a:innerShdw blurRad="190500">
              <a:prstClr val="black">
                <a:alpha val="2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1" name="TextBox 43"/>
          <p:cNvSpPr txBox="1">
            <a:spLocks noChangeAspect="1"/>
          </p:cNvSpPr>
          <p:nvPr/>
        </p:nvSpPr>
        <p:spPr>
          <a:xfrm>
            <a:off x="6433515" y="3490963"/>
            <a:ext cx="521297" cy="327782"/>
          </a:xfrm>
          <a:prstGeom prst="rect">
            <a:avLst/>
          </a:prstGeom>
          <a:noFill/>
          <a:effectLst>
            <a:outerShdw blurRad="38100" dir="5400000" algn="t" rotWithShape="0">
              <a:prstClr val="black">
                <a:alpha val="5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000"/>
              </a:lnSpc>
            </a:pPr>
            <a:r>
              <a:rPr lang="ko-KR" altLang="en-US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내용</a:t>
            </a:r>
            <a:endParaRPr lang="en-US" altLang="ko-KR" b="1" dirty="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5" name="자유형 44"/>
          <p:cNvSpPr/>
          <p:nvPr/>
        </p:nvSpPr>
        <p:spPr>
          <a:xfrm>
            <a:off x="3261668" y="2910678"/>
            <a:ext cx="2427203" cy="1609736"/>
          </a:xfrm>
          <a:custGeom>
            <a:avLst/>
            <a:gdLst>
              <a:gd name="connsiteX0" fmla="*/ 0 w 857256"/>
              <a:gd name="connsiteY0" fmla="*/ 106156 h 424622"/>
              <a:gd name="connsiteX1" fmla="*/ 644945 w 857256"/>
              <a:gd name="connsiteY1" fmla="*/ 106156 h 424622"/>
              <a:gd name="connsiteX2" fmla="*/ 644945 w 857256"/>
              <a:gd name="connsiteY2" fmla="*/ 0 h 424622"/>
              <a:gd name="connsiteX3" fmla="*/ 857256 w 857256"/>
              <a:gd name="connsiteY3" fmla="*/ 212311 h 424622"/>
              <a:gd name="connsiteX4" fmla="*/ 644945 w 857256"/>
              <a:gd name="connsiteY4" fmla="*/ 424622 h 424622"/>
              <a:gd name="connsiteX5" fmla="*/ 644945 w 857256"/>
              <a:gd name="connsiteY5" fmla="*/ 318467 h 424622"/>
              <a:gd name="connsiteX6" fmla="*/ 0 w 857256"/>
              <a:gd name="connsiteY6" fmla="*/ 318467 h 424622"/>
              <a:gd name="connsiteX7" fmla="*/ 0 w 857256"/>
              <a:gd name="connsiteY7" fmla="*/ 106156 h 424622"/>
              <a:gd name="connsiteX0" fmla="*/ 0 w 930286"/>
              <a:gd name="connsiteY0" fmla="*/ 106156 h 424622"/>
              <a:gd name="connsiteX1" fmla="*/ 644945 w 930286"/>
              <a:gd name="connsiteY1" fmla="*/ 106156 h 424622"/>
              <a:gd name="connsiteX2" fmla="*/ 644945 w 930286"/>
              <a:gd name="connsiteY2" fmla="*/ 0 h 424622"/>
              <a:gd name="connsiteX3" fmla="*/ 930286 w 930286"/>
              <a:gd name="connsiteY3" fmla="*/ 206763 h 424622"/>
              <a:gd name="connsiteX4" fmla="*/ 644945 w 930286"/>
              <a:gd name="connsiteY4" fmla="*/ 424622 h 424622"/>
              <a:gd name="connsiteX5" fmla="*/ 644945 w 930286"/>
              <a:gd name="connsiteY5" fmla="*/ 318467 h 424622"/>
              <a:gd name="connsiteX6" fmla="*/ 0 w 930286"/>
              <a:gd name="connsiteY6" fmla="*/ 318467 h 424622"/>
              <a:gd name="connsiteX7" fmla="*/ 0 w 930286"/>
              <a:gd name="connsiteY7" fmla="*/ 106156 h 424622"/>
              <a:gd name="connsiteX0" fmla="*/ 0 w 1030852"/>
              <a:gd name="connsiteY0" fmla="*/ 106156 h 424622"/>
              <a:gd name="connsiteX1" fmla="*/ 644945 w 1030852"/>
              <a:gd name="connsiteY1" fmla="*/ 106156 h 424622"/>
              <a:gd name="connsiteX2" fmla="*/ 644945 w 1030852"/>
              <a:gd name="connsiteY2" fmla="*/ 0 h 424622"/>
              <a:gd name="connsiteX3" fmla="*/ 1030852 w 1030852"/>
              <a:gd name="connsiteY3" fmla="*/ 206763 h 424622"/>
              <a:gd name="connsiteX4" fmla="*/ 644945 w 1030852"/>
              <a:gd name="connsiteY4" fmla="*/ 424622 h 424622"/>
              <a:gd name="connsiteX5" fmla="*/ 644945 w 1030852"/>
              <a:gd name="connsiteY5" fmla="*/ 318467 h 424622"/>
              <a:gd name="connsiteX6" fmla="*/ 0 w 1030852"/>
              <a:gd name="connsiteY6" fmla="*/ 318467 h 424622"/>
              <a:gd name="connsiteX7" fmla="*/ 0 w 1030852"/>
              <a:gd name="connsiteY7" fmla="*/ 106156 h 424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0852" h="424622">
                <a:moveTo>
                  <a:pt x="0" y="106156"/>
                </a:moveTo>
                <a:lnTo>
                  <a:pt x="644945" y="106156"/>
                </a:lnTo>
                <a:lnTo>
                  <a:pt x="644945" y="0"/>
                </a:lnTo>
                <a:lnTo>
                  <a:pt x="1030852" y="206763"/>
                </a:lnTo>
                <a:lnTo>
                  <a:pt x="644945" y="424622"/>
                </a:lnTo>
                <a:lnTo>
                  <a:pt x="644945" y="318467"/>
                </a:lnTo>
                <a:lnTo>
                  <a:pt x="0" y="318467"/>
                </a:lnTo>
                <a:lnTo>
                  <a:pt x="0" y="106156"/>
                </a:lnTo>
                <a:close/>
              </a:path>
            </a:pathLst>
          </a:custGeom>
          <a:gradFill>
            <a:gsLst>
              <a:gs pos="30000">
                <a:schemeClr val="bg1"/>
              </a:gs>
              <a:gs pos="100000">
                <a:srgbClr val="55B99F">
                  <a:alpha val="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0"/>
          </a:gradFill>
          <a:ln>
            <a:noFill/>
          </a:ln>
          <a:effectLst>
            <a:outerShdw blurRad="635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타원 28"/>
          <p:cNvSpPr>
            <a:spLocks noChangeAspect="1"/>
          </p:cNvSpPr>
          <p:nvPr/>
        </p:nvSpPr>
        <p:spPr>
          <a:xfrm>
            <a:off x="1693842" y="2919459"/>
            <a:ext cx="1620214" cy="1620214"/>
          </a:xfrm>
          <a:prstGeom prst="ellipse">
            <a:avLst/>
          </a:prstGeom>
          <a:solidFill>
            <a:srgbClr val="3BA38A"/>
          </a:solidFill>
          <a:ln w="19050">
            <a:solidFill>
              <a:srgbClr val="2B7765"/>
            </a:solidFill>
          </a:ln>
          <a:effectLst>
            <a:innerShdw blurRad="190500">
              <a:prstClr val="black">
                <a:alpha val="2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8" name="TextBox 43"/>
          <p:cNvSpPr txBox="1">
            <a:spLocks noChangeAspect="1"/>
          </p:cNvSpPr>
          <p:nvPr/>
        </p:nvSpPr>
        <p:spPr>
          <a:xfrm>
            <a:off x="2241533" y="3490963"/>
            <a:ext cx="521297" cy="327782"/>
          </a:xfrm>
          <a:prstGeom prst="rect">
            <a:avLst/>
          </a:prstGeom>
          <a:noFill/>
          <a:effectLst>
            <a:outerShdw blurRad="38100" dir="5400000" algn="t" rotWithShape="0">
              <a:prstClr val="black">
                <a:alpha val="5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000"/>
              </a:lnSpc>
            </a:pPr>
            <a:r>
              <a:rPr lang="ko-KR" altLang="en-US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내용</a:t>
            </a:r>
            <a:endParaRPr lang="en-US" altLang="ko-KR" b="1" dirty="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1" name="TextBox 56"/>
          <p:cNvSpPr txBox="1"/>
          <p:nvPr/>
        </p:nvSpPr>
        <p:spPr>
          <a:xfrm>
            <a:off x="3633146" y="3420269"/>
            <a:ext cx="1571636" cy="492443"/>
          </a:xfrm>
          <a:prstGeom prst="rect">
            <a:avLst/>
          </a:prstGeom>
          <a:noFill/>
          <a:effectLst>
            <a:outerShdw dist="12700" dir="5400000" algn="t" rotWithShape="0">
              <a:schemeClr val="bg1">
                <a:alpha val="30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300" b="1" dirty="0" smtClean="0">
                <a:latin typeface="나눔고딕" pitchFamily="50" charset="-127"/>
                <a:ea typeface="나눔고딕" pitchFamily="50" charset="-127"/>
              </a:rPr>
              <a:t>내용을</a:t>
            </a:r>
            <a:endParaRPr lang="en-US" altLang="ko-KR" sz="1300" b="1" dirty="0" smtClean="0">
              <a:latin typeface="나눔고딕" pitchFamily="50" charset="-127"/>
              <a:ea typeface="나눔고딕" pitchFamily="50" charset="-127"/>
            </a:endParaRPr>
          </a:p>
          <a:p>
            <a:pPr algn="ctr"/>
            <a:r>
              <a:rPr lang="ko-KR" altLang="en-US" sz="1300" b="1" dirty="0" smtClean="0">
                <a:latin typeface="나눔고딕" pitchFamily="50" charset="-127"/>
                <a:ea typeface="나눔고딕" pitchFamily="50" charset="-127"/>
              </a:rPr>
              <a:t>적어주세요</a:t>
            </a:r>
            <a:endParaRPr lang="en-US" altLang="ko-KR" sz="1300" b="1" dirty="0" smtClean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그룹 19"/>
          <p:cNvGrpSpPr/>
          <p:nvPr/>
        </p:nvGrpSpPr>
        <p:grpSpPr>
          <a:xfrm>
            <a:off x="331757" y="377010"/>
            <a:ext cx="8732520" cy="6227064"/>
            <a:chOff x="331757" y="377010"/>
            <a:chExt cx="8732520" cy="6227064"/>
          </a:xfrm>
        </p:grpSpPr>
        <p:pic>
          <p:nvPicPr>
            <p:cNvPr id="21" name="Picture 3" descr="C:\Users\Administrator\Desktop\인하대학교\05_템플릿\01_작업\확정\03\PNG\01_보드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31757" y="377010"/>
              <a:ext cx="8732520" cy="6227064"/>
            </a:xfrm>
            <a:prstGeom prst="rect">
              <a:avLst/>
            </a:prstGeom>
            <a:noFill/>
          </p:spPr>
        </p:pic>
        <p:grpSp>
          <p:nvGrpSpPr>
            <p:cNvPr id="22" name="그룹 5"/>
            <p:cNvGrpSpPr/>
            <p:nvPr/>
          </p:nvGrpSpPr>
          <p:grpSpPr>
            <a:xfrm>
              <a:off x="5770570" y="6011087"/>
              <a:ext cx="3000388" cy="304800"/>
              <a:chOff x="5851533" y="6177777"/>
              <a:chExt cx="3000388" cy="304800"/>
            </a:xfrm>
          </p:grpSpPr>
          <p:pic>
            <p:nvPicPr>
              <p:cNvPr id="23" name="Picture 3" descr="C:\Users\Administrator\Desktop\인하대학교\05_템플릿\01_작업\확정\PNG\13_copyright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851533" y="6396852"/>
                <a:ext cx="1838325" cy="47625"/>
              </a:xfrm>
              <a:prstGeom prst="rect">
                <a:avLst/>
              </a:prstGeom>
              <a:noFill/>
            </p:spPr>
          </p:pic>
          <p:pic>
            <p:nvPicPr>
              <p:cNvPr id="30" name="Picture 5" descr="C:\Users\Administrator\Desktop\인하대학교\05_템플릿\01_작업\확정\PNG\12_로고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756546" y="6177777"/>
                <a:ext cx="1095375" cy="304800"/>
              </a:xfrm>
              <a:prstGeom prst="rect">
                <a:avLst/>
              </a:prstGeom>
              <a:noFill/>
            </p:spPr>
          </p:pic>
        </p:grpSp>
      </p:grpSp>
      <p:cxnSp>
        <p:nvCxnSpPr>
          <p:cNvPr id="16" name="꺾인 연결선 15"/>
          <p:cNvCxnSpPr/>
          <p:nvPr/>
        </p:nvCxnSpPr>
        <p:spPr>
          <a:xfrm rot="16200000" flipV="1">
            <a:off x="4554759" y="2678830"/>
            <a:ext cx="2177164" cy="2030884"/>
          </a:xfrm>
          <a:prstGeom prst="bentConnector3">
            <a:avLst>
              <a:gd name="adj1" fmla="val 70416"/>
            </a:avLst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꺾인 연결선 16"/>
          <p:cNvCxnSpPr/>
          <p:nvPr/>
        </p:nvCxnSpPr>
        <p:spPr>
          <a:xfrm rot="5400000" flipH="1" flipV="1">
            <a:off x="2519348" y="2685596"/>
            <a:ext cx="2174890" cy="2039952"/>
          </a:xfrm>
          <a:prstGeom prst="bentConnector3">
            <a:avLst>
              <a:gd name="adj1" fmla="val 70730"/>
            </a:avLst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 rot="5400000">
            <a:off x="3932044" y="3366907"/>
            <a:ext cx="1406853" cy="3907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타원 42"/>
          <p:cNvSpPr>
            <a:spLocks noChangeAspect="1"/>
          </p:cNvSpPr>
          <p:nvPr/>
        </p:nvSpPr>
        <p:spPr>
          <a:xfrm>
            <a:off x="5937259" y="3699353"/>
            <a:ext cx="1440190" cy="1440190"/>
          </a:xfrm>
          <a:prstGeom prst="ellipse">
            <a:avLst/>
          </a:prstGeom>
          <a:solidFill>
            <a:srgbClr val="467ABA"/>
          </a:solidFill>
          <a:ln w="19050">
            <a:solidFill>
              <a:srgbClr val="335A89"/>
            </a:solidFill>
          </a:ln>
          <a:effectLst>
            <a:innerShdw blurRad="190500">
              <a:prstClr val="black">
                <a:alpha val="2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4" name="TextBox 43"/>
          <p:cNvSpPr txBox="1">
            <a:spLocks noChangeAspect="1"/>
          </p:cNvSpPr>
          <p:nvPr/>
        </p:nvSpPr>
        <p:spPr>
          <a:xfrm>
            <a:off x="6180148" y="3985105"/>
            <a:ext cx="970137" cy="581185"/>
          </a:xfrm>
          <a:prstGeom prst="rect">
            <a:avLst/>
          </a:prstGeom>
          <a:noFill/>
          <a:effectLst>
            <a:outerShdw blurRad="38100" dir="5400000" algn="t" rotWithShape="0">
              <a:prstClr val="black">
                <a:alpha val="5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000"/>
              </a:lnSpc>
            </a:pPr>
            <a:r>
              <a:rPr lang="ko-KR" altLang="en-US" sz="13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내용을</a:t>
            </a:r>
            <a:endParaRPr lang="en-US" altLang="ko-KR" sz="1300" b="1" dirty="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ts val="2000"/>
              </a:lnSpc>
            </a:pPr>
            <a:r>
              <a:rPr lang="ko-KR" altLang="en-US" sz="13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적어주세요</a:t>
            </a:r>
            <a:endParaRPr lang="en-US" altLang="ko-KR" sz="1300" b="1" dirty="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074" name="Picture 2" descr="C:\Users\Administrator\Desktop\인하대학교\05_템플릿\01_작업\확정\03\PNG\06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766" y="1134253"/>
            <a:ext cx="8001000" cy="2857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836586" y="705625"/>
            <a:ext cx="29578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b="1" dirty="0" smtClean="0">
                <a:solidFill>
                  <a:srgbClr val="413117"/>
                </a:solidFill>
                <a:latin typeface="나눔고딕" pitchFamily="50" charset="-127"/>
                <a:ea typeface="나눔고딕" pitchFamily="50" charset="-127"/>
              </a:rPr>
              <a:t>01. </a:t>
            </a:r>
            <a:r>
              <a:rPr lang="ko-KR" altLang="en-US" sz="2000" b="1" dirty="0" smtClean="0">
                <a:solidFill>
                  <a:srgbClr val="413117"/>
                </a:solidFill>
                <a:latin typeface="나눔고딕" pitchFamily="50" charset="-127"/>
                <a:ea typeface="나눔고딕" pitchFamily="50" charset="-127"/>
              </a:rPr>
              <a:t>세부제목 영역입니다</a:t>
            </a:r>
            <a:r>
              <a:rPr lang="en-US" altLang="ko-KR" sz="2000" b="1" dirty="0" smtClean="0">
                <a:solidFill>
                  <a:srgbClr val="413117"/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ko-KR" altLang="en-US" sz="2000" b="1" dirty="0">
              <a:solidFill>
                <a:srgbClr val="413117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25" name="Picture 2" descr="C:\Users\Administrator\Desktop\인하대학교\05_템플릿\01_작업\확정\03\PNG\07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27088" y="1386667"/>
            <a:ext cx="428625" cy="420053"/>
          </a:xfrm>
          <a:prstGeom prst="rect">
            <a:avLst/>
          </a:prstGeom>
          <a:noFill/>
        </p:spPr>
      </p:pic>
      <p:sp>
        <p:nvSpPr>
          <p:cNvPr id="26" name="TextBox 43"/>
          <p:cNvSpPr txBox="1">
            <a:spLocks noChangeAspect="1"/>
          </p:cNvSpPr>
          <p:nvPr/>
        </p:nvSpPr>
        <p:spPr>
          <a:xfrm>
            <a:off x="1089000" y="1410479"/>
            <a:ext cx="316112" cy="353943"/>
          </a:xfrm>
          <a:prstGeom prst="rect">
            <a:avLst/>
          </a:prstGeom>
          <a:noFill/>
          <a:effectLst>
            <a:outerShdw blurRad="38100" dir="5400000" algn="t" rotWithShape="0">
              <a:prstClr val="black">
                <a:alpha val="5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7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1</a:t>
            </a:r>
          </a:p>
        </p:txBody>
      </p:sp>
      <p:sp>
        <p:nvSpPr>
          <p:cNvPr id="27" name="TextBox 42"/>
          <p:cNvSpPr txBox="1"/>
          <p:nvPr/>
        </p:nvSpPr>
        <p:spPr>
          <a:xfrm>
            <a:off x="1455716" y="1415241"/>
            <a:ext cx="5919832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800" b="1" spc="100" dirty="0" smtClean="0">
                <a:solidFill>
                  <a:srgbClr val="6B4433"/>
                </a:solidFill>
                <a:latin typeface="나눔고딕" pitchFamily="50" charset="-127"/>
                <a:ea typeface="나눔고딕" pitchFamily="50" charset="-127"/>
              </a:rPr>
              <a:t>본문 내용 영역입니다</a:t>
            </a:r>
            <a:r>
              <a:rPr lang="en-US" altLang="ko-KR" sz="1800" b="1" spc="100" dirty="0" smtClean="0">
                <a:solidFill>
                  <a:srgbClr val="6B4433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800" b="1" spc="100" dirty="0" smtClean="0">
                <a:solidFill>
                  <a:srgbClr val="6B4433"/>
                </a:solidFill>
                <a:latin typeface="나눔고딕" pitchFamily="50" charset="-127"/>
                <a:ea typeface="나눔고딕" pitchFamily="50" charset="-127"/>
              </a:rPr>
              <a:t>내용을 적어주세요</a:t>
            </a:r>
            <a:r>
              <a:rPr lang="en-US" altLang="ko-KR" sz="1800" b="1" spc="100" dirty="0" smtClean="0">
                <a:solidFill>
                  <a:srgbClr val="6B4433"/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1800" b="1" spc="100" dirty="0">
              <a:solidFill>
                <a:srgbClr val="6B4433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0" name="타원 39"/>
          <p:cNvSpPr>
            <a:spLocks noChangeAspect="1"/>
          </p:cNvSpPr>
          <p:nvPr/>
        </p:nvSpPr>
        <p:spPr>
          <a:xfrm>
            <a:off x="3908420" y="3699353"/>
            <a:ext cx="1440190" cy="1440190"/>
          </a:xfrm>
          <a:prstGeom prst="ellipse">
            <a:avLst/>
          </a:prstGeom>
          <a:solidFill>
            <a:srgbClr val="8368A4"/>
          </a:solidFill>
          <a:ln w="19050">
            <a:solidFill>
              <a:srgbClr val="5E4977"/>
            </a:solidFill>
          </a:ln>
          <a:effectLst>
            <a:innerShdw blurRad="190500">
              <a:prstClr val="black">
                <a:alpha val="2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1" name="TextBox 43"/>
          <p:cNvSpPr txBox="1">
            <a:spLocks noChangeAspect="1"/>
          </p:cNvSpPr>
          <p:nvPr/>
        </p:nvSpPr>
        <p:spPr>
          <a:xfrm>
            <a:off x="4151309" y="3985105"/>
            <a:ext cx="970137" cy="581185"/>
          </a:xfrm>
          <a:prstGeom prst="rect">
            <a:avLst/>
          </a:prstGeom>
          <a:noFill/>
          <a:effectLst>
            <a:outerShdw blurRad="38100" dir="5400000" algn="t" rotWithShape="0">
              <a:prstClr val="black">
                <a:alpha val="5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000"/>
              </a:lnSpc>
            </a:pPr>
            <a:r>
              <a:rPr lang="ko-KR" altLang="en-US" sz="13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내용을</a:t>
            </a:r>
            <a:endParaRPr lang="en-US" altLang="ko-KR" sz="1300" b="1" dirty="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ts val="2000"/>
              </a:lnSpc>
            </a:pPr>
            <a:r>
              <a:rPr lang="ko-KR" altLang="en-US" sz="13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적어주세요</a:t>
            </a:r>
            <a:endParaRPr lang="en-US" altLang="ko-KR" sz="1300" b="1" dirty="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9" name="타원 28"/>
          <p:cNvSpPr>
            <a:spLocks noChangeAspect="1"/>
          </p:cNvSpPr>
          <p:nvPr/>
        </p:nvSpPr>
        <p:spPr>
          <a:xfrm>
            <a:off x="1872913" y="3699353"/>
            <a:ext cx="1440190" cy="1440190"/>
          </a:xfrm>
          <a:prstGeom prst="ellipse">
            <a:avLst/>
          </a:prstGeom>
          <a:solidFill>
            <a:srgbClr val="3BA38A"/>
          </a:solidFill>
          <a:ln w="19050">
            <a:solidFill>
              <a:srgbClr val="2B7765"/>
            </a:solidFill>
          </a:ln>
          <a:effectLst>
            <a:innerShdw blurRad="190500">
              <a:prstClr val="black">
                <a:alpha val="2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8" name="TextBox 43"/>
          <p:cNvSpPr txBox="1">
            <a:spLocks noChangeAspect="1"/>
          </p:cNvSpPr>
          <p:nvPr/>
        </p:nvSpPr>
        <p:spPr>
          <a:xfrm>
            <a:off x="2106277" y="3985105"/>
            <a:ext cx="970137" cy="581185"/>
          </a:xfrm>
          <a:prstGeom prst="rect">
            <a:avLst/>
          </a:prstGeom>
          <a:noFill/>
          <a:effectLst>
            <a:outerShdw blurRad="38100" dir="5400000" algn="t" rotWithShape="0">
              <a:prstClr val="black">
                <a:alpha val="5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000"/>
              </a:lnSpc>
            </a:pPr>
            <a:r>
              <a:rPr lang="ko-KR" altLang="en-US" sz="13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내용을</a:t>
            </a:r>
            <a:endParaRPr lang="en-US" altLang="ko-KR" sz="1300" b="1" dirty="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ts val="2000"/>
              </a:lnSpc>
            </a:pPr>
            <a:r>
              <a:rPr lang="ko-KR" altLang="en-US" sz="13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적어주세요</a:t>
            </a:r>
            <a:endParaRPr lang="en-US" altLang="ko-KR" sz="1300" b="1" dirty="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2274871" y="2420137"/>
            <a:ext cx="4714908" cy="485778"/>
          </a:xfrm>
          <a:prstGeom prst="roundRect">
            <a:avLst/>
          </a:prstGeom>
          <a:gradFill>
            <a:gsLst>
              <a:gs pos="30000">
                <a:srgbClr val="FEDA71"/>
              </a:gs>
              <a:gs pos="100000">
                <a:srgbClr val="FEBE4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9050">
            <a:solidFill>
              <a:srgbClr val="B77601"/>
            </a:solidFill>
          </a:ln>
          <a:effectLst>
            <a:outerShdw blurRad="50800" dist="254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36"/>
          <p:cNvSpPr txBox="1"/>
          <p:nvPr/>
        </p:nvSpPr>
        <p:spPr>
          <a:xfrm>
            <a:off x="3788184" y="2482737"/>
            <a:ext cx="1688283" cy="323165"/>
          </a:xfrm>
          <a:prstGeom prst="rect">
            <a:avLst/>
          </a:prstGeom>
          <a:noFill/>
          <a:effectLst>
            <a:outerShdw dist="12700" dir="5400000" algn="t" rotWithShape="0">
              <a:schemeClr val="bg1">
                <a:alpha val="30000"/>
              </a:schemeClr>
            </a:outerShdw>
          </a:effectLst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500" b="1" dirty="0" smtClean="0">
                <a:latin typeface="나눔고딕" pitchFamily="50" charset="-127"/>
                <a:ea typeface="나눔고딕" pitchFamily="50" charset="-127"/>
              </a:rPr>
              <a:t>내용을 적어주세요</a:t>
            </a:r>
            <a:endParaRPr lang="en-US" altLang="ko-KR" sz="1500" b="1" dirty="0" smtClean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그룹 29"/>
          <p:cNvGrpSpPr/>
          <p:nvPr/>
        </p:nvGrpSpPr>
        <p:grpSpPr>
          <a:xfrm>
            <a:off x="331757" y="377010"/>
            <a:ext cx="8732520" cy="6227064"/>
            <a:chOff x="331757" y="377010"/>
            <a:chExt cx="8732520" cy="6227064"/>
          </a:xfrm>
        </p:grpSpPr>
        <p:pic>
          <p:nvPicPr>
            <p:cNvPr id="31" name="Picture 3" descr="C:\Users\Administrator\Desktop\인하대학교\05_템플릿\01_작업\확정\03\PNG\01_보드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31757" y="377010"/>
              <a:ext cx="8732520" cy="6227064"/>
            </a:xfrm>
            <a:prstGeom prst="rect">
              <a:avLst/>
            </a:prstGeom>
            <a:noFill/>
          </p:spPr>
        </p:pic>
        <p:grpSp>
          <p:nvGrpSpPr>
            <p:cNvPr id="32" name="그룹 5"/>
            <p:cNvGrpSpPr/>
            <p:nvPr/>
          </p:nvGrpSpPr>
          <p:grpSpPr>
            <a:xfrm>
              <a:off x="5770570" y="6011087"/>
              <a:ext cx="3000388" cy="304800"/>
              <a:chOff x="5851533" y="6177777"/>
              <a:chExt cx="3000388" cy="304800"/>
            </a:xfrm>
          </p:grpSpPr>
          <p:pic>
            <p:nvPicPr>
              <p:cNvPr id="33" name="Picture 3" descr="C:\Users\Administrator\Desktop\인하대학교\05_템플릿\01_작업\확정\PNG\13_copyright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851533" y="6396852"/>
                <a:ext cx="1838325" cy="47625"/>
              </a:xfrm>
              <a:prstGeom prst="rect">
                <a:avLst/>
              </a:prstGeom>
              <a:noFill/>
            </p:spPr>
          </p:pic>
          <p:pic>
            <p:nvPicPr>
              <p:cNvPr id="45" name="Picture 5" descr="C:\Users\Administrator\Desktop\인하대학교\05_템플릿\01_작업\확정\PNG\12_로고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756546" y="6177777"/>
                <a:ext cx="1095375" cy="304800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42" name="그룹 41"/>
          <p:cNvGrpSpPr/>
          <p:nvPr/>
        </p:nvGrpSpPr>
        <p:grpSpPr>
          <a:xfrm>
            <a:off x="1165201" y="2715414"/>
            <a:ext cx="1809763" cy="1800238"/>
            <a:chOff x="1165201" y="2715414"/>
            <a:chExt cx="1809763" cy="1800238"/>
          </a:xfrm>
        </p:grpSpPr>
        <p:sp>
          <p:nvSpPr>
            <p:cNvPr id="29" name="타원 28"/>
            <p:cNvSpPr>
              <a:spLocks noChangeAspect="1"/>
            </p:cNvSpPr>
            <p:nvPr/>
          </p:nvSpPr>
          <p:spPr>
            <a:xfrm>
              <a:off x="1174726" y="2715414"/>
              <a:ext cx="1800238" cy="1800238"/>
            </a:xfrm>
            <a:prstGeom prst="ellipse">
              <a:avLst/>
            </a:prstGeom>
            <a:solidFill>
              <a:srgbClr val="3BA38A"/>
            </a:solidFill>
            <a:ln w="19050">
              <a:solidFill>
                <a:srgbClr val="2B7765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9" name="자유형 18"/>
            <p:cNvSpPr>
              <a:spLocks noChangeAspect="1"/>
            </p:cNvSpPr>
            <p:nvPr/>
          </p:nvSpPr>
          <p:spPr>
            <a:xfrm>
              <a:off x="1189013" y="3610770"/>
              <a:ext cx="1774081" cy="882120"/>
            </a:xfrm>
            <a:custGeom>
              <a:avLst/>
              <a:gdLst>
                <a:gd name="connsiteX0" fmla="*/ 0 w 1800238"/>
                <a:gd name="connsiteY0" fmla="*/ 900119 h 1800238"/>
                <a:gd name="connsiteX1" fmla="*/ 263640 w 1800238"/>
                <a:gd name="connsiteY1" fmla="*/ 263639 h 1800238"/>
                <a:gd name="connsiteX2" fmla="*/ 900121 w 1800238"/>
                <a:gd name="connsiteY2" fmla="*/ 1 h 1800238"/>
                <a:gd name="connsiteX3" fmla="*/ 1536601 w 1800238"/>
                <a:gd name="connsiteY3" fmla="*/ 263641 h 1800238"/>
                <a:gd name="connsiteX4" fmla="*/ 1800239 w 1800238"/>
                <a:gd name="connsiteY4" fmla="*/ 900122 h 1800238"/>
                <a:gd name="connsiteX5" fmla="*/ 1536600 w 1800238"/>
                <a:gd name="connsiteY5" fmla="*/ 1536602 h 1800238"/>
                <a:gd name="connsiteX6" fmla="*/ 900119 w 1800238"/>
                <a:gd name="connsiteY6" fmla="*/ 1800241 h 1800238"/>
                <a:gd name="connsiteX7" fmla="*/ 263639 w 1800238"/>
                <a:gd name="connsiteY7" fmla="*/ 1536602 h 1800238"/>
                <a:gd name="connsiteX8" fmla="*/ 1 w 1800238"/>
                <a:gd name="connsiteY8" fmla="*/ 900121 h 1800238"/>
                <a:gd name="connsiteX9" fmla="*/ 0 w 1800238"/>
                <a:gd name="connsiteY9" fmla="*/ 900119 h 1800238"/>
                <a:gd name="connsiteX0" fmla="*/ 0 w 1800239"/>
                <a:gd name="connsiteY0" fmla="*/ 742560 h 1642682"/>
                <a:gd name="connsiteX1" fmla="*/ 263640 w 1800239"/>
                <a:gd name="connsiteY1" fmla="*/ 106080 h 1642682"/>
                <a:gd name="connsiteX2" fmla="*/ 1536601 w 1800239"/>
                <a:gd name="connsiteY2" fmla="*/ 106082 h 1642682"/>
                <a:gd name="connsiteX3" fmla="*/ 1800239 w 1800239"/>
                <a:gd name="connsiteY3" fmla="*/ 742563 h 1642682"/>
                <a:gd name="connsiteX4" fmla="*/ 1536600 w 1800239"/>
                <a:gd name="connsiteY4" fmla="*/ 1379043 h 1642682"/>
                <a:gd name="connsiteX5" fmla="*/ 900119 w 1800239"/>
                <a:gd name="connsiteY5" fmla="*/ 1642682 h 1642682"/>
                <a:gd name="connsiteX6" fmla="*/ 263639 w 1800239"/>
                <a:gd name="connsiteY6" fmla="*/ 1379043 h 1642682"/>
                <a:gd name="connsiteX7" fmla="*/ 1 w 1800239"/>
                <a:gd name="connsiteY7" fmla="*/ 742562 h 1642682"/>
                <a:gd name="connsiteX8" fmla="*/ 0 w 1800239"/>
                <a:gd name="connsiteY8" fmla="*/ 742560 h 1642682"/>
                <a:gd name="connsiteX0" fmla="*/ 36400 w 2048799"/>
                <a:gd name="connsiteY0" fmla="*/ 636480 h 1536602"/>
                <a:gd name="connsiteX1" fmla="*/ 300040 w 2048799"/>
                <a:gd name="connsiteY1" fmla="*/ 0 h 1536602"/>
                <a:gd name="connsiteX2" fmla="*/ 1836639 w 2048799"/>
                <a:gd name="connsiteY2" fmla="*/ 636483 h 1536602"/>
                <a:gd name="connsiteX3" fmla="*/ 1573000 w 2048799"/>
                <a:gd name="connsiteY3" fmla="*/ 1272963 h 1536602"/>
                <a:gd name="connsiteX4" fmla="*/ 936519 w 2048799"/>
                <a:gd name="connsiteY4" fmla="*/ 1536602 h 1536602"/>
                <a:gd name="connsiteX5" fmla="*/ 300039 w 2048799"/>
                <a:gd name="connsiteY5" fmla="*/ 1272963 h 1536602"/>
                <a:gd name="connsiteX6" fmla="*/ 36401 w 2048799"/>
                <a:gd name="connsiteY6" fmla="*/ 636482 h 1536602"/>
                <a:gd name="connsiteX7" fmla="*/ 36400 w 2048799"/>
                <a:gd name="connsiteY7" fmla="*/ 636480 h 1536602"/>
                <a:gd name="connsiteX0" fmla="*/ 0 w 2056339"/>
                <a:gd name="connsiteY0" fmla="*/ 106077 h 1006199"/>
                <a:gd name="connsiteX1" fmla="*/ 1800239 w 2056339"/>
                <a:gd name="connsiteY1" fmla="*/ 106080 h 1006199"/>
                <a:gd name="connsiteX2" fmla="*/ 1536600 w 2056339"/>
                <a:gd name="connsiteY2" fmla="*/ 742560 h 1006199"/>
                <a:gd name="connsiteX3" fmla="*/ 900119 w 2056339"/>
                <a:gd name="connsiteY3" fmla="*/ 1006199 h 1006199"/>
                <a:gd name="connsiteX4" fmla="*/ 263639 w 2056339"/>
                <a:gd name="connsiteY4" fmla="*/ 742560 h 1006199"/>
                <a:gd name="connsiteX5" fmla="*/ 1 w 2056339"/>
                <a:gd name="connsiteY5" fmla="*/ 106079 h 1006199"/>
                <a:gd name="connsiteX6" fmla="*/ 0 w 2056339"/>
                <a:gd name="connsiteY6" fmla="*/ 106077 h 1006199"/>
                <a:gd name="connsiteX0" fmla="*/ 0 w 1810287"/>
                <a:gd name="connsiteY0" fmla="*/ 106077 h 1006199"/>
                <a:gd name="connsiteX1" fmla="*/ 1800239 w 1810287"/>
                <a:gd name="connsiteY1" fmla="*/ 106080 h 1006199"/>
                <a:gd name="connsiteX2" fmla="*/ 1536600 w 1810287"/>
                <a:gd name="connsiteY2" fmla="*/ 742560 h 1006199"/>
                <a:gd name="connsiteX3" fmla="*/ 900119 w 1810287"/>
                <a:gd name="connsiteY3" fmla="*/ 1006199 h 1006199"/>
                <a:gd name="connsiteX4" fmla="*/ 263639 w 1810287"/>
                <a:gd name="connsiteY4" fmla="*/ 742560 h 1006199"/>
                <a:gd name="connsiteX5" fmla="*/ 1 w 1810287"/>
                <a:gd name="connsiteY5" fmla="*/ 106079 h 1006199"/>
                <a:gd name="connsiteX6" fmla="*/ 0 w 1810287"/>
                <a:gd name="connsiteY6" fmla="*/ 106077 h 1006199"/>
                <a:gd name="connsiteX0" fmla="*/ 0 w 1810287"/>
                <a:gd name="connsiteY0" fmla="*/ 0 h 900122"/>
                <a:gd name="connsiteX1" fmla="*/ 1800239 w 1810287"/>
                <a:gd name="connsiteY1" fmla="*/ 3 h 900122"/>
                <a:gd name="connsiteX2" fmla="*/ 1536600 w 1810287"/>
                <a:gd name="connsiteY2" fmla="*/ 636483 h 900122"/>
                <a:gd name="connsiteX3" fmla="*/ 900119 w 1810287"/>
                <a:gd name="connsiteY3" fmla="*/ 900122 h 900122"/>
                <a:gd name="connsiteX4" fmla="*/ 263639 w 1810287"/>
                <a:gd name="connsiteY4" fmla="*/ 636483 h 900122"/>
                <a:gd name="connsiteX5" fmla="*/ 1 w 1810287"/>
                <a:gd name="connsiteY5" fmla="*/ 2 h 900122"/>
                <a:gd name="connsiteX6" fmla="*/ 0 w 1810287"/>
                <a:gd name="connsiteY6" fmla="*/ 0 h 900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0287" h="900122">
                  <a:moveTo>
                    <a:pt x="0" y="0"/>
                  </a:moveTo>
                  <a:lnTo>
                    <a:pt x="1800239" y="3"/>
                  </a:lnTo>
                  <a:cubicBezTo>
                    <a:pt x="1810287" y="181478"/>
                    <a:pt x="1705405" y="467678"/>
                    <a:pt x="1536600" y="636483"/>
                  </a:cubicBezTo>
                  <a:cubicBezTo>
                    <a:pt x="1367795" y="805288"/>
                    <a:pt x="1138846" y="900122"/>
                    <a:pt x="900119" y="900122"/>
                  </a:cubicBezTo>
                  <a:cubicBezTo>
                    <a:pt x="661393" y="900122"/>
                    <a:pt x="432444" y="805288"/>
                    <a:pt x="263639" y="636483"/>
                  </a:cubicBezTo>
                  <a:cubicBezTo>
                    <a:pt x="94834" y="467678"/>
                    <a:pt x="1" y="238729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cxnSp>
          <p:nvCxnSpPr>
            <p:cNvPr id="34" name="직선 연결선 33"/>
            <p:cNvCxnSpPr/>
            <p:nvPr/>
          </p:nvCxnSpPr>
          <p:spPr>
            <a:xfrm>
              <a:off x="1165201" y="3601245"/>
              <a:ext cx="1807381" cy="1588"/>
            </a:xfrm>
            <a:prstGeom prst="line">
              <a:avLst/>
            </a:prstGeom>
            <a:ln>
              <a:solidFill>
                <a:srgbClr val="2B776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그룹 38"/>
          <p:cNvGrpSpPr/>
          <p:nvPr/>
        </p:nvGrpSpPr>
        <p:grpSpPr>
          <a:xfrm>
            <a:off x="3756019" y="2715414"/>
            <a:ext cx="1816906" cy="1800238"/>
            <a:chOff x="3756019" y="2715414"/>
            <a:chExt cx="1816906" cy="1800238"/>
          </a:xfrm>
        </p:grpSpPr>
        <p:sp>
          <p:nvSpPr>
            <p:cNvPr id="40" name="타원 39"/>
            <p:cNvSpPr>
              <a:spLocks noChangeAspect="1"/>
            </p:cNvSpPr>
            <p:nvPr/>
          </p:nvSpPr>
          <p:spPr>
            <a:xfrm>
              <a:off x="3756019" y="2715414"/>
              <a:ext cx="1800238" cy="1800238"/>
            </a:xfrm>
            <a:prstGeom prst="ellipse">
              <a:avLst/>
            </a:prstGeom>
            <a:solidFill>
              <a:srgbClr val="8368A4"/>
            </a:solidFill>
            <a:ln w="19050">
              <a:solidFill>
                <a:srgbClr val="5E4977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1" name="자유형 20"/>
            <p:cNvSpPr>
              <a:spLocks noChangeAspect="1"/>
            </p:cNvSpPr>
            <p:nvPr/>
          </p:nvSpPr>
          <p:spPr>
            <a:xfrm>
              <a:off x="3775069" y="3610770"/>
              <a:ext cx="1774081" cy="882120"/>
            </a:xfrm>
            <a:custGeom>
              <a:avLst/>
              <a:gdLst>
                <a:gd name="connsiteX0" fmla="*/ 0 w 1800238"/>
                <a:gd name="connsiteY0" fmla="*/ 900119 h 1800238"/>
                <a:gd name="connsiteX1" fmla="*/ 263640 w 1800238"/>
                <a:gd name="connsiteY1" fmla="*/ 263639 h 1800238"/>
                <a:gd name="connsiteX2" fmla="*/ 900121 w 1800238"/>
                <a:gd name="connsiteY2" fmla="*/ 1 h 1800238"/>
                <a:gd name="connsiteX3" fmla="*/ 1536601 w 1800238"/>
                <a:gd name="connsiteY3" fmla="*/ 263641 h 1800238"/>
                <a:gd name="connsiteX4" fmla="*/ 1800239 w 1800238"/>
                <a:gd name="connsiteY4" fmla="*/ 900122 h 1800238"/>
                <a:gd name="connsiteX5" fmla="*/ 1536600 w 1800238"/>
                <a:gd name="connsiteY5" fmla="*/ 1536602 h 1800238"/>
                <a:gd name="connsiteX6" fmla="*/ 900119 w 1800238"/>
                <a:gd name="connsiteY6" fmla="*/ 1800241 h 1800238"/>
                <a:gd name="connsiteX7" fmla="*/ 263639 w 1800238"/>
                <a:gd name="connsiteY7" fmla="*/ 1536602 h 1800238"/>
                <a:gd name="connsiteX8" fmla="*/ 1 w 1800238"/>
                <a:gd name="connsiteY8" fmla="*/ 900121 h 1800238"/>
                <a:gd name="connsiteX9" fmla="*/ 0 w 1800238"/>
                <a:gd name="connsiteY9" fmla="*/ 900119 h 1800238"/>
                <a:gd name="connsiteX0" fmla="*/ 0 w 1800239"/>
                <a:gd name="connsiteY0" fmla="*/ 742560 h 1642682"/>
                <a:gd name="connsiteX1" fmla="*/ 263640 w 1800239"/>
                <a:gd name="connsiteY1" fmla="*/ 106080 h 1642682"/>
                <a:gd name="connsiteX2" fmla="*/ 1536601 w 1800239"/>
                <a:gd name="connsiteY2" fmla="*/ 106082 h 1642682"/>
                <a:gd name="connsiteX3" fmla="*/ 1800239 w 1800239"/>
                <a:gd name="connsiteY3" fmla="*/ 742563 h 1642682"/>
                <a:gd name="connsiteX4" fmla="*/ 1536600 w 1800239"/>
                <a:gd name="connsiteY4" fmla="*/ 1379043 h 1642682"/>
                <a:gd name="connsiteX5" fmla="*/ 900119 w 1800239"/>
                <a:gd name="connsiteY5" fmla="*/ 1642682 h 1642682"/>
                <a:gd name="connsiteX6" fmla="*/ 263639 w 1800239"/>
                <a:gd name="connsiteY6" fmla="*/ 1379043 h 1642682"/>
                <a:gd name="connsiteX7" fmla="*/ 1 w 1800239"/>
                <a:gd name="connsiteY7" fmla="*/ 742562 h 1642682"/>
                <a:gd name="connsiteX8" fmla="*/ 0 w 1800239"/>
                <a:gd name="connsiteY8" fmla="*/ 742560 h 1642682"/>
                <a:gd name="connsiteX0" fmla="*/ 36400 w 2048799"/>
                <a:gd name="connsiteY0" fmla="*/ 636480 h 1536602"/>
                <a:gd name="connsiteX1" fmla="*/ 300040 w 2048799"/>
                <a:gd name="connsiteY1" fmla="*/ 0 h 1536602"/>
                <a:gd name="connsiteX2" fmla="*/ 1836639 w 2048799"/>
                <a:gd name="connsiteY2" fmla="*/ 636483 h 1536602"/>
                <a:gd name="connsiteX3" fmla="*/ 1573000 w 2048799"/>
                <a:gd name="connsiteY3" fmla="*/ 1272963 h 1536602"/>
                <a:gd name="connsiteX4" fmla="*/ 936519 w 2048799"/>
                <a:gd name="connsiteY4" fmla="*/ 1536602 h 1536602"/>
                <a:gd name="connsiteX5" fmla="*/ 300039 w 2048799"/>
                <a:gd name="connsiteY5" fmla="*/ 1272963 h 1536602"/>
                <a:gd name="connsiteX6" fmla="*/ 36401 w 2048799"/>
                <a:gd name="connsiteY6" fmla="*/ 636482 h 1536602"/>
                <a:gd name="connsiteX7" fmla="*/ 36400 w 2048799"/>
                <a:gd name="connsiteY7" fmla="*/ 636480 h 1536602"/>
                <a:gd name="connsiteX0" fmla="*/ 0 w 2056339"/>
                <a:gd name="connsiteY0" fmla="*/ 106077 h 1006199"/>
                <a:gd name="connsiteX1" fmla="*/ 1800239 w 2056339"/>
                <a:gd name="connsiteY1" fmla="*/ 106080 h 1006199"/>
                <a:gd name="connsiteX2" fmla="*/ 1536600 w 2056339"/>
                <a:gd name="connsiteY2" fmla="*/ 742560 h 1006199"/>
                <a:gd name="connsiteX3" fmla="*/ 900119 w 2056339"/>
                <a:gd name="connsiteY3" fmla="*/ 1006199 h 1006199"/>
                <a:gd name="connsiteX4" fmla="*/ 263639 w 2056339"/>
                <a:gd name="connsiteY4" fmla="*/ 742560 h 1006199"/>
                <a:gd name="connsiteX5" fmla="*/ 1 w 2056339"/>
                <a:gd name="connsiteY5" fmla="*/ 106079 h 1006199"/>
                <a:gd name="connsiteX6" fmla="*/ 0 w 2056339"/>
                <a:gd name="connsiteY6" fmla="*/ 106077 h 1006199"/>
                <a:gd name="connsiteX0" fmla="*/ 0 w 1810287"/>
                <a:gd name="connsiteY0" fmla="*/ 106077 h 1006199"/>
                <a:gd name="connsiteX1" fmla="*/ 1800239 w 1810287"/>
                <a:gd name="connsiteY1" fmla="*/ 106080 h 1006199"/>
                <a:gd name="connsiteX2" fmla="*/ 1536600 w 1810287"/>
                <a:gd name="connsiteY2" fmla="*/ 742560 h 1006199"/>
                <a:gd name="connsiteX3" fmla="*/ 900119 w 1810287"/>
                <a:gd name="connsiteY3" fmla="*/ 1006199 h 1006199"/>
                <a:gd name="connsiteX4" fmla="*/ 263639 w 1810287"/>
                <a:gd name="connsiteY4" fmla="*/ 742560 h 1006199"/>
                <a:gd name="connsiteX5" fmla="*/ 1 w 1810287"/>
                <a:gd name="connsiteY5" fmla="*/ 106079 h 1006199"/>
                <a:gd name="connsiteX6" fmla="*/ 0 w 1810287"/>
                <a:gd name="connsiteY6" fmla="*/ 106077 h 1006199"/>
                <a:gd name="connsiteX0" fmla="*/ 0 w 1810287"/>
                <a:gd name="connsiteY0" fmla="*/ 0 h 900122"/>
                <a:gd name="connsiteX1" fmla="*/ 1800239 w 1810287"/>
                <a:gd name="connsiteY1" fmla="*/ 3 h 900122"/>
                <a:gd name="connsiteX2" fmla="*/ 1536600 w 1810287"/>
                <a:gd name="connsiteY2" fmla="*/ 636483 h 900122"/>
                <a:gd name="connsiteX3" fmla="*/ 900119 w 1810287"/>
                <a:gd name="connsiteY3" fmla="*/ 900122 h 900122"/>
                <a:gd name="connsiteX4" fmla="*/ 263639 w 1810287"/>
                <a:gd name="connsiteY4" fmla="*/ 636483 h 900122"/>
                <a:gd name="connsiteX5" fmla="*/ 1 w 1810287"/>
                <a:gd name="connsiteY5" fmla="*/ 2 h 900122"/>
                <a:gd name="connsiteX6" fmla="*/ 0 w 1810287"/>
                <a:gd name="connsiteY6" fmla="*/ 0 h 900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0287" h="900122">
                  <a:moveTo>
                    <a:pt x="0" y="0"/>
                  </a:moveTo>
                  <a:lnTo>
                    <a:pt x="1800239" y="3"/>
                  </a:lnTo>
                  <a:cubicBezTo>
                    <a:pt x="1810287" y="181478"/>
                    <a:pt x="1705405" y="467678"/>
                    <a:pt x="1536600" y="636483"/>
                  </a:cubicBezTo>
                  <a:cubicBezTo>
                    <a:pt x="1367795" y="805288"/>
                    <a:pt x="1138846" y="900122"/>
                    <a:pt x="900119" y="900122"/>
                  </a:cubicBezTo>
                  <a:cubicBezTo>
                    <a:pt x="661393" y="900122"/>
                    <a:pt x="432444" y="805288"/>
                    <a:pt x="263639" y="636483"/>
                  </a:cubicBezTo>
                  <a:cubicBezTo>
                    <a:pt x="94834" y="467678"/>
                    <a:pt x="1" y="238729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cxnSp>
          <p:nvCxnSpPr>
            <p:cNvPr id="35" name="직선 연결선 34"/>
            <p:cNvCxnSpPr/>
            <p:nvPr/>
          </p:nvCxnSpPr>
          <p:spPr>
            <a:xfrm>
              <a:off x="3765544" y="3601245"/>
              <a:ext cx="1807381" cy="1588"/>
            </a:xfrm>
            <a:prstGeom prst="line">
              <a:avLst/>
            </a:prstGeom>
            <a:ln>
              <a:solidFill>
                <a:srgbClr val="5E497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그룹 36"/>
          <p:cNvGrpSpPr/>
          <p:nvPr/>
        </p:nvGrpSpPr>
        <p:grpSpPr>
          <a:xfrm>
            <a:off x="6303974" y="2715414"/>
            <a:ext cx="1840719" cy="1800238"/>
            <a:chOff x="6303974" y="2715414"/>
            <a:chExt cx="1840719" cy="1800238"/>
          </a:xfrm>
        </p:grpSpPr>
        <p:sp>
          <p:nvSpPr>
            <p:cNvPr id="43" name="타원 42"/>
            <p:cNvSpPr>
              <a:spLocks noChangeAspect="1"/>
            </p:cNvSpPr>
            <p:nvPr/>
          </p:nvSpPr>
          <p:spPr>
            <a:xfrm>
              <a:off x="6303974" y="2715414"/>
              <a:ext cx="1800238" cy="1800238"/>
            </a:xfrm>
            <a:prstGeom prst="ellipse">
              <a:avLst/>
            </a:prstGeom>
            <a:solidFill>
              <a:srgbClr val="467ABA"/>
            </a:solidFill>
            <a:ln w="19050">
              <a:solidFill>
                <a:srgbClr val="335A89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2" name="자유형 21"/>
            <p:cNvSpPr>
              <a:spLocks noChangeAspect="1"/>
            </p:cNvSpPr>
            <p:nvPr/>
          </p:nvSpPr>
          <p:spPr>
            <a:xfrm>
              <a:off x="6327787" y="3610770"/>
              <a:ext cx="1774081" cy="882120"/>
            </a:xfrm>
            <a:custGeom>
              <a:avLst/>
              <a:gdLst>
                <a:gd name="connsiteX0" fmla="*/ 0 w 1800238"/>
                <a:gd name="connsiteY0" fmla="*/ 900119 h 1800238"/>
                <a:gd name="connsiteX1" fmla="*/ 263640 w 1800238"/>
                <a:gd name="connsiteY1" fmla="*/ 263639 h 1800238"/>
                <a:gd name="connsiteX2" fmla="*/ 900121 w 1800238"/>
                <a:gd name="connsiteY2" fmla="*/ 1 h 1800238"/>
                <a:gd name="connsiteX3" fmla="*/ 1536601 w 1800238"/>
                <a:gd name="connsiteY3" fmla="*/ 263641 h 1800238"/>
                <a:gd name="connsiteX4" fmla="*/ 1800239 w 1800238"/>
                <a:gd name="connsiteY4" fmla="*/ 900122 h 1800238"/>
                <a:gd name="connsiteX5" fmla="*/ 1536600 w 1800238"/>
                <a:gd name="connsiteY5" fmla="*/ 1536602 h 1800238"/>
                <a:gd name="connsiteX6" fmla="*/ 900119 w 1800238"/>
                <a:gd name="connsiteY6" fmla="*/ 1800241 h 1800238"/>
                <a:gd name="connsiteX7" fmla="*/ 263639 w 1800238"/>
                <a:gd name="connsiteY7" fmla="*/ 1536602 h 1800238"/>
                <a:gd name="connsiteX8" fmla="*/ 1 w 1800238"/>
                <a:gd name="connsiteY8" fmla="*/ 900121 h 1800238"/>
                <a:gd name="connsiteX9" fmla="*/ 0 w 1800238"/>
                <a:gd name="connsiteY9" fmla="*/ 900119 h 1800238"/>
                <a:gd name="connsiteX0" fmla="*/ 0 w 1800239"/>
                <a:gd name="connsiteY0" fmla="*/ 742560 h 1642682"/>
                <a:gd name="connsiteX1" fmla="*/ 263640 w 1800239"/>
                <a:gd name="connsiteY1" fmla="*/ 106080 h 1642682"/>
                <a:gd name="connsiteX2" fmla="*/ 1536601 w 1800239"/>
                <a:gd name="connsiteY2" fmla="*/ 106082 h 1642682"/>
                <a:gd name="connsiteX3" fmla="*/ 1800239 w 1800239"/>
                <a:gd name="connsiteY3" fmla="*/ 742563 h 1642682"/>
                <a:gd name="connsiteX4" fmla="*/ 1536600 w 1800239"/>
                <a:gd name="connsiteY4" fmla="*/ 1379043 h 1642682"/>
                <a:gd name="connsiteX5" fmla="*/ 900119 w 1800239"/>
                <a:gd name="connsiteY5" fmla="*/ 1642682 h 1642682"/>
                <a:gd name="connsiteX6" fmla="*/ 263639 w 1800239"/>
                <a:gd name="connsiteY6" fmla="*/ 1379043 h 1642682"/>
                <a:gd name="connsiteX7" fmla="*/ 1 w 1800239"/>
                <a:gd name="connsiteY7" fmla="*/ 742562 h 1642682"/>
                <a:gd name="connsiteX8" fmla="*/ 0 w 1800239"/>
                <a:gd name="connsiteY8" fmla="*/ 742560 h 1642682"/>
                <a:gd name="connsiteX0" fmla="*/ 36400 w 2048799"/>
                <a:gd name="connsiteY0" fmla="*/ 636480 h 1536602"/>
                <a:gd name="connsiteX1" fmla="*/ 300040 w 2048799"/>
                <a:gd name="connsiteY1" fmla="*/ 0 h 1536602"/>
                <a:gd name="connsiteX2" fmla="*/ 1836639 w 2048799"/>
                <a:gd name="connsiteY2" fmla="*/ 636483 h 1536602"/>
                <a:gd name="connsiteX3" fmla="*/ 1573000 w 2048799"/>
                <a:gd name="connsiteY3" fmla="*/ 1272963 h 1536602"/>
                <a:gd name="connsiteX4" fmla="*/ 936519 w 2048799"/>
                <a:gd name="connsiteY4" fmla="*/ 1536602 h 1536602"/>
                <a:gd name="connsiteX5" fmla="*/ 300039 w 2048799"/>
                <a:gd name="connsiteY5" fmla="*/ 1272963 h 1536602"/>
                <a:gd name="connsiteX6" fmla="*/ 36401 w 2048799"/>
                <a:gd name="connsiteY6" fmla="*/ 636482 h 1536602"/>
                <a:gd name="connsiteX7" fmla="*/ 36400 w 2048799"/>
                <a:gd name="connsiteY7" fmla="*/ 636480 h 1536602"/>
                <a:gd name="connsiteX0" fmla="*/ 0 w 2056339"/>
                <a:gd name="connsiteY0" fmla="*/ 106077 h 1006199"/>
                <a:gd name="connsiteX1" fmla="*/ 1800239 w 2056339"/>
                <a:gd name="connsiteY1" fmla="*/ 106080 h 1006199"/>
                <a:gd name="connsiteX2" fmla="*/ 1536600 w 2056339"/>
                <a:gd name="connsiteY2" fmla="*/ 742560 h 1006199"/>
                <a:gd name="connsiteX3" fmla="*/ 900119 w 2056339"/>
                <a:gd name="connsiteY3" fmla="*/ 1006199 h 1006199"/>
                <a:gd name="connsiteX4" fmla="*/ 263639 w 2056339"/>
                <a:gd name="connsiteY4" fmla="*/ 742560 h 1006199"/>
                <a:gd name="connsiteX5" fmla="*/ 1 w 2056339"/>
                <a:gd name="connsiteY5" fmla="*/ 106079 h 1006199"/>
                <a:gd name="connsiteX6" fmla="*/ 0 w 2056339"/>
                <a:gd name="connsiteY6" fmla="*/ 106077 h 1006199"/>
                <a:gd name="connsiteX0" fmla="*/ 0 w 1810287"/>
                <a:gd name="connsiteY0" fmla="*/ 106077 h 1006199"/>
                <a:gd name="connsiteX1" fmla="*/ 1800239 w 1810287"/>
                <a:gd name="connsiteY1" fmla="*/ 106080 h 1006199"/>
                <a:gd name="connsiteX2" fmla="*/ 1536600 w 1810287"/>
                <a:gd name="connsiteY2" fmla="*/ 742560 h 1006199"/>
                <a:gd name="connsiteX3" fmla="*/ 900119 w 1810287"/>
                <a:gd name="connsiteY3" fmla="*/ 1006199 h 1006199"/>
                <a:gd name="connsiteX4" fmla="*/ 263639 w 1810287"/>
                <a:gd name="connsiteY4" fmla="*/ 742560 h 1006199"/>
                <a:gd name="connsiteX5" fmla="*/ 1 w 1810287"/>
                <a:gd name="connsiteY5" fmla="*/ 106079 h 1006199"/>
                <a:gd name="connsiteX6" fmla="*/ 0 w 1810287"/>
                <a:gd name="connsiteY6" fmla="*/ 106077 h 1006199"/>
                <a:gd name="connsiteX0" fmla="*/ 0 w 1810287"/>
                <a:gd name="connsiteY0" fmla="*/ 0 h 900122"/>
                <a:gd name="connsiteX1" fmla="*/ 1800239 w 1810287"/>
                <a:gd name="connsiteY1" fmla="*/ 3 h 900122"/>
                <a:gd name="connsiteX2" fmla="*/ 1536600 w 1810287"/>
                <a:gd name="connsiteY2" fmla="*/ 636483 h 900122"/>
                <a:gd name="connsiteX3" fmla="*/ 900119 w 1810287"/>
                <a:gd name="connsiteY3" fmla="*/ 900122 h 900122"/>
                <a:gd name="connsiteX4" fmla="*/ 263639 w 1810287"/>
                <a:gd name="connsiteY4" fmla="*/ 636483 h 900122"/>
                <a:gd name="connsiteX5" fmla="*/ 1 w 1810287"/>
                <a:gd name="connsiteY5" fmla="*/ 2 h 900122"/>
                <a:gd name="connsiteX6" fmla="*/ 0 w 1810287"/>
                <a:gd name="connsiteY6" fmla="*/ 0 h 900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0287" h="900122">
                  <a:moveTo>
                    <a:pt x="0" y="0"/>
                  </a:moveTo>
                  <a:lnTo>
                    <a:pt x="1800239" y="3"/>
                  </a:lnTo>
                  <a:cubicBezTo>
                    <a:pt x="1810287" y="181478"/>
                    <a:pt x="1705405" y="467678"/>
                    <a:pt x="1536600" y="636483"/>
                  </a:cubicBezTo>
                  <a:cubicBezTo>
                    <a:pt x="1367795" y="805288"/>
                    <a:pt x="1138846" y="900122"/>
                    <a:pt x="900119" y="900122"/>
                  </a:cubicBezTo>
                  <a:cubicBezTo>
                    <a:pt x="661393" y="900122"/>
                    <a:pt x="432444" y="805288"/>
                    <a:pt x="263639" y="636483"/>
                  </a:cubicBezTo>
                  <a:cubicBezTo>
                    <a:pt x="94834" y="467678"/>
                    <a:pt x="1" y="238729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cxnSp>
          <p:nvCxnSpPr>
            <p:cNvPr id="36" name="직선 연결선 35"/>
            <p:cNvCxnSpPr/>
            <p:nvPr/>
          </p:nvCxnSpPr>
          <p:spPr>
            <a:xfrm>
              <a:off x="6337312" y="3601245"/>
              <a:ext cx="1807381" cy="1588"/>
            </a:xfrm>
            <a:prstGeom prst="line">
              <a:avLst/>
            </a:prstGeom>
            <a:ln>
              <a:solidFill>
                <a:srgbClr val="335A8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>
            <a:spLocks noChangeAspect="1"/>
          </p:cNvSpPr>
          <p:nvPr/>
        </p:nvSpPr>
        <p:spPr>
          <a:xfrm>
            <a:off x="6694502" y="2934491"/>
            <a:ext cx="1026242" cy="584263"/>
          </a:xfrm>
          <a:prstGeom prst="rect">
            <a:avLst/>
          </a:prstGeom>
          <a:noFill/>
          <a:effectLst>
            <a:outerShdw blurRad="38100" dir="5400000" algn="t" rotWithShape="0">
              <a:prstClr val="black">
                <a:alpha val="5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000"/>
              </a:lnSpc>
            </a:pPr>
            <a:r>
              <a:rPr lang="ko-KR" altLang="en-US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내용을</a:t>
            </a:r>
            <a:endParaRPr lang="en-US" altLang="ko-KR" b="1" dirty="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ts val="2000"/>
              </a:lnSpc>
            </a:pPr>
            <a:r>
              <a:rPr lang="ko-KR" altLang="en-US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적어주세요</a:t>
            </a:r>
            <a:endParaRPr lang="en-US" altLang="ko-KR" b="1" dirty="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074" name="Picture 2" descr="C:\Users\Administrator\Desktop\인하대학교\05_템플릿\01_작업\확정\03\PNG\06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766" y="1134253"/>
            <a:ext cx="8001000" cy="2857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836586" y="705625"/>
            <a:ext cx="29578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b="1" dirty="0" smtClean="0">
                <a:solidFill>
                  <a:srgbClr val="413117"/>
                </a:solidFill>
                <a:latin typeface="나눔고딕" pitchFamily="50" charset="-127"/>
                <a:ea typeface="나눔고딕" pitchFamily="50" charset="-127"/>
              </a:rPr>
              <a:t>01. </a:t>
            </a:r>
            <a:r>
              <a:rPr lang="ko-KR" altLang="en-US" sz="2000" b="1" dirty="0" smtClean="0">
                <a:solidFill>
                  <a:srgbClr val="413117"/>
                </a:solidFill>
                <a:latin typeface="나눔고딕" pitchFamily="50" charset="-127"/>
                <a:ea typeface="나눔고딕" pitchFamily="50" charset="-127"/>
              </a:rPr>
              <a:t>세부제목 영역입니다</a:t>
            </a:r>
            <a:r>
              <a:rPr lang="en-US" altLang="ko-KR" sz="2000" b="1" dirty="0" smtClean="0">
                <a:solidFill>
                  <a:srgbClr val="413117"/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ko-KR" altLang="en-US" sz="2000" b="1" dirty="0">
              <a:solidFill>
                <a:srgbClr val="413117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25" name="Picture 2" descr="C:\Users\Administrator\Desktop\인하대학교\05_템플릿\01_작업\확정\03\PNG\07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27088" y="1386667"/>
            <a:ext cx="428625" cy="420053"/>
          </a:xfrm>
          <a:prstGeom prst="rect">
            <a:avLst/>
          </a:prstGeom>
          <a:noFill/>
        </p:spPr>
      </p:pic>
      <p:sp>
        <p:nvSpPr>
          <p:cNvPr id="26" name="TextBox 43"/>
          <p:cNvSpPr txBox="1">
            <a:spLocks noChangeAspect="1"/>
          </p:cNvSpPr>
          <p:nvPr/>
        </p:nvSpPr>
        <p:spPr>
          <a:xfrm>
            <a:off x="1089000" y="1410479"/>
            <a:ext cx="316112" cy="353943"/>
          </a:xfrm>
          <a:prstGeom prst="rect">
            <a:avLst/>
          </a:prstGeom>
          <a:noFill/>
          <a:effectLst>
            <a:outerShdw blurRad="38100" dir="5400000" algn="t" rotWithShape="0">
              <a:prstClr val="black">
                <a:alpha val="5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7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1</a:t>
            </a:r>
          </a:p>
        </p:txBody>
      </p:sp>
      <p:sp>
        <p:nvSpPr>
          <p:cNvPr id="27" name="TextBox 42"/>
          <p:cNvSpPr txBox="1"/>
          <p:nvPr/>
        </p:nvSpPr>
        <p:spPr>
          <a:xfrm>
            <a:off x="1455716" y="1415241"/>
            <a:ext cx="5919832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800" b="1" spc="100" dirty="0" smtClean="0">
                <a:solidFill>
                  <a:srgbClr val="6B4433"/>
                </a:solidFill>
                <a:latin typeface="나눔고딕" pitchFamily="50" charset="-127"/>
                <a:ea typeface="나눔고딕" pitchFamily="50" charset="-127"/>
              </a:rPr>
              <a:t>본문 내용 영역입니다</a:t>
            </a:r>
            <a:r>
              <a:rPr lang="en-US" altLang="ko-KR" sz="1800" b="1" spc="100" dirty="0" smtClean="0">
                <a:solidFill>
                  <a:srgbClr val="6B4433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800" b="1" spc="100" dirty="0" smtClean="0">
                <a:solidFill>
                  <a:srgbClr val="6B4433"/>
                </a:solidFill>
                <a:latin typeface="나눔고딕" pitchFamily="50" charset="-127"/>
                <a:ea typeface="나눔고딕" pitchFamily="50" charset="-127"/>
              </a:rPr>
              <a:t>내용을 적어주세요</a:t>
            </a:r>
            <a:r>
              <a:rPr lang="en-US" altLang="ko-KR" sz="1800" b="1" spc="100" dirty="0" smtClean="0">
                <a:solidFill>
                  <a:srgbClr val="6B4433"/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1800" b="1" spc="100" dirty="0">
              <a:solidFill>
                <a:srgbClr val="6B4433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1" name="TextBox 43"/>
          <p:cNvSpPr txBox="1">
            <a:spLocks noChangeAspect="1"/>
          </p:cNvSpPr>
          <p:nvPr/>
        </p:nvSpPr>
        <p:spPr>
          <a:xfrm>
            <a:off x="4146547" y="2934491"/>
            <a:ext cx="1026242" cy="584263"/>
          </a:xfrm>
          <a:prstGeom prst="rect">
            <a:avLst/>
          </a:prstGeom>
          <a:noFill/>
          <a:effectLst>
            <a:outerShdw blurRad="38100" dir="5400000" algn="t" rotWithShape="0">
              <a:prstClr val="black">
                <a:alpha val="5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000"/>
              </a:lnSpc>
            </a:pPr>
            <a:r>
              <a:rPr lang="ko-KR" altLang="en-US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내용을</a:t>
            </a:r>
            <a:endParaRPr lang="en-US" altLang="ko-KR" b="1" dirty="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ts val="2000"/>
              </a:lnSpc>
            </a:pPr>
            <a:r>
              <a:rPr lang="ko-KR" altLang="en-US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적어주세요</a:t>
            </a:r>
            <a:endParaRPr lang="en-US" altLang="ko-KR" b="1" dirty="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8" name="TextBox 43"/>
          <p:cNvSpPr txBox="1">
            <a:spLocks noChangeAspect="1"/>
          </p:cNvSpPr>
          <p:nvPr/>
        </p:nvSpPr>
        <p:spPr>
          <a:xfrm>
            <a:off x="1565254" y="2934491"/>
            <a:ext cx="1026242" cy="584263"/>
          </a:xfrm>
          <a:prstGeom prst="rect">
            <a:avLst/>
          </a:prstGeom>
          <a:noFill/>
          <a:effectLst>
            <a:outerShdw blurRad="38100" dir="5400000" algn="t" rotWithShape="0">
              <a:prstClr val="black">
                <a:alpha val="5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000"/>
              </a:lnSpc>
            </a:pPr>
            <a:r>
              <a:rPr lang="ko-KR" altLang="en-US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내용을</a:t>
            </a:r>
            <a:endParaRPr lang="en-US" altLang="ko-KR" b="1" dirty="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ts val="2000"/>
              </a:lnSpc>
            </a:pPr>
            <a:r>
              <a:rPr lang="ko-KR" altLang="en-US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적어주세요</a:t>
            </a:r>
            <a:endParaRPr lang="en-US" altLang="ko-KR" b="1" dirty="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7" name="TextBox 42"/>
          <p:cNvSpPr txBox="1"/>
          <p:nvPr/>
        </p:nvSpPr>
        <p:spPr>
          <a:xfrm>
            <a:off x="1460478" y="3686971"/>
            <a:ext cx="1214446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3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내용을</a:t>
            </a:r>
            <a:endParaRPr lang="en-US" altLang="ko-KR" sz="13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/>
            <a:r>
              <a:rPr lang="ko-KR" altLang="en-US" sz="13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적어주세요</a:t>
            </a:r>
            <a:endParaRPr lang="en-US" altLang="ko-KR" sz="1300" b="1" spc="100" dirty="0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8" name="TextBox 42"/>
          <p:cNvSpPr txBox="1"/>
          <p:nvPr/>
        </p:nvSpPr>
        <p:spPr>
          <a:xfrm>
            <a:off x="4051296" y="3686971"/>
            <a:ext cx="1214446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3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내용을</a:t>
            </a:r>
            <a:endParaRPr lang="en-US" altLang="ko-KR" sz="13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/>
            <a:r>
              <a:rPr lang="ko-KR" altLang="en-US" sz="13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적어주세요</a:t>
            </a:r>
            <a:endParaRPr lang="en-US" altLang="ko-KR" sz="1300" b="1" spc="100" dirty="0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9" name="TextBox 42"/>
          <p:cNvSpPr txBox="1"/>
          <p:nvPr/>
        </p:nvSpPr>
        <p:spPr>
          <a:xfrm>
            <a:off x="6613539" y="3686971"/>
            <a:ext cx="1214446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3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내용을</a:t>
            </a:r>
            <a:endParaRPr lang="en-US" altLang="ko-KR" sz="13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/>
            <a:r>
              <a:rPr lang="ko-KR" altLang="en-US" sz="13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적어주세요</a:t>
            </a:r>
            <a:endParaRPr lang="en-US" altLang="ko-KR" sz="1300" b="1" spc="100" dirty="0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그룹 18"/>
          <p:cNvGrpSpPr/>
          <p:nvPr/>
        </p:nvGrpSpPr>
        <p:grpSpPr>
          <a:xfrm>
            <a:off x="331757" y="377010"/>
            <a:ext cx="8732520" cy="6227064"/>
            <a:chOff x="331757" y="377010"/>
            <a:chExt cx="8732520" cy="6227064"/>
          </a:xfrm>
        </p:grpSpPr>
        <p:pic>
          <p:nvPicPr>
            <p:cNvPr id="20" name="Picture 3" descr="C:\Users\Administrator\Desktop\인하대학교\05_템플릿\01_작업\확정\03\PNG\01_보드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31757" y="377010"/>
              <a:ext cx="8732520" cy="6227064"/>
            </a:xfrm>
            <a:prstGeom prst="rect">
              <a:avLst/>
            </a:prstGeom>
            <a:noFill/>
          </p:spPr>
        </p:pic>
        <p:grpSp>
          <p:nvGrpSpPr>
            <p:cNvPr id="21" name="그룹 5"/>
            <p:cNvGrpSpPr/>
            <p:nvPr/>
          </p:nvGrpSpPr>
          <p:grpSpPr>
            <a:xfrm>
              <a:off x="5770570" y="6011087"/>
              <a:ext cx="3000388" cy="304800"/>
              <a:chOff x="5851533" y="6177777"/>
              <a:chExt cx="3000388" cy="304800"/>
            </a:xfrm>
          </p:grpSpPr>
          <p:pic>
            <p:nvPicPr>
              <p:cNvPr id="22" name="Picture 3" descr="C:\Users\Administrator\Desktop\인하대학교\05_템플릿\01_작업\확정\PNG\13_copyright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851533" y="6396852"/>
                <a:ext cx="1838325" cy="47625"/>
              </a:xfrm>
              <a:prstGeom prst="rect">
                <a:avLst/>
              </a:prstGeom>
              <a:noFill/>
            </p:spPr>
          </p:pic>
          <p:pic>
            <p:nvPicPr>
              <p:cNvPr id="23" name="Picture 5" descr="C:\Users\Administrator\Desktop\인하대학교\05_템플릿\01_작업\확정\PNG\12_로고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756546" y="6177777"/>
                <a:ext cx="1095375" cy="304800"/>
              </a:xfrm>
              <a:prstGeom prst="rect">
                <a:avLst/>
              </a:prstGeom>
              <a:noFill/>
            </p:spPr>
          </p:pic>
        </p:grpSp>
      </p:grpSp>
      <p:cxnSp>
        <p:nvCxnSpPr>
          <p:cNvPr id="31" name="꺾인 연결선 30"/>
          <p:cNvCxnSpPr/>
          <p:nvPr/>
        </p:nvCxnSpPr>
        <p:spPr>
          <a:xfrm>
            <a:off x="2908288" y="3755632"/>
            <a:ext cx="1643073" cy="807645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꺾인 연결선 31"/>
          <p:cNvCxnSpPr/>
          <p:nvPr/>
        </p:nvCxnSpPr>
        <p:spPr>
          <a:xfrm flipV="1">
            <a:off x="2908288" y="2982116"/>
            <a:ext cx="1643073" cy="767171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연결선 32"/>
          <p:cNvCxnSpPr/>
          <p:nvPr/>
        </p:nvCxnSpPr>
        <p:spPr>
          <a:xfrm>
            <a:off x="3074976" y="3753646"/>
            <a:ext cx="1500198" cy="1588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Users\Administrator\Desktop\인하대학교\05_템플릿\01_작업\확정\03\PNG\06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766" y="1134253"/>
            <a:ext cx="8001000" cy="2857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836586" y="705625"/>
            <a:ext cx="29578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b="1" dirty="0" smtClean="0">
                <a:solidFill>
                  <a:srgbClr val="413117"/>
                </a:solidFill>
                <a:latin typeface="나눔고딕" pitchFamily="50" charset="-127"/>
                <a:ea typeface="나눔고딕" pitchFamily="50" charset="-127"/>
              </a:rPr>
              <a:t>01. </a:t>
            </a:r>
            <a:r>
              <a:rPr lang="ko-KR" altLang="en-US" sz="2000" b="1" dirty="0" smtClean="0">
                <a:solidFill>
                  <a:srgbClr val="413117"/>
                </a:solidFill>
                <a:latin typeface="나눔고딕" pitchFamily="50" charset="-127"/>
                <a:ea typeface="나눔고딕" pitchFamily="50" charset="-127"/>
              </a:rPr>
              <a:t>세부제목 영역입니다</a:t>
            </a:r>
            <a:r>
              <a:rPr lang="en-US" altLang="ko-KR" sz="2000" b="1" dirty="0" smtClean="0">
                <a:solidFill>
                  <a:srgbClr val="413117"/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ko-KR" altLang="en-US" sz="2000" b="1" dirty="0">
              <a:solidFill>
                <a:srgbClr val="413117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25" name="Picture 2" descr="C:\Users\Administrator\Desktop\인하대학교\05_템플릿\01_작업\확정\03\PNG\07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27088" y="1386667"/>
            <a:ext cx="428625" cy="420053"/>
          </a:xfrm>
          <a:prstGeom prst="rect">
            <a:avLst/>
          </a:prstGeom>
          <a:noFill/>
        </p:spPr>
      </p:pic>
      <p:sp>
        <p:nvSpPr>
          <p:cNvPr id="26" name="TextBox 43"/>
          <p:cNvSpPr txBox="1">
            <a:spLocks noChangeAspect="1"/>
          </p:cNvSpPr>
          <p:nvPr/>
        </p:nvSpPr>
        <p:spPr>
          <a:xfrm>
            <a:off x="1089000" y="1410479"/>
            <a:ext cx="316112" cy="353943"/>
          </a:xfrm>
          <a:prstGeom prst="rect">
            <a:avLst/>
          </a:prstGeom>
          <a:noFill/>
          <a:effectLst>
            <a:outerShdw blurRad="38100" dir="5400000" algn="t" rotWithShape="0">
              <a:prstClr val="black">
                <a:alpha val="5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7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1</a:t>
            </a:r>
          </a:p>
        </p:txBody>
      </p:sp>
      <p:sp>
        <p:nvSpPr>
          <p:cNvPr id="27" name="TextBox 42"/>
          <p:cNvSpPr txBox="1"/>
          <p:nvPr/>
        </p:nvSpPr>
        <p:spPr>
          <a:xfrm>
            <a:off x="1455716" y="1415241"/>
            <a:ext cx="5919832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800" b="1" spc="100" dirty="0" smtClean="0">
                <a:solidFill>
                  <a:srgbClr val="6B4433"/>
                </a:solidFill>
                <a:latin typeface="나눔고딕" pitchFamily="50" charset="-127"/>
                <a:ea typeface="나눔고딕" pitchFamily="50" charset="-127"/>
              </a:rPr>
              <a:t>본문 내용 영역입니다</a:t>
            </a:r>
            <a:r>
              <a:rPr lang="en-US" altLang="ko-KR" sz="1800" b="1" spc="100" dirty="0" smtClean="0">
                <a:solidFill>
                  <a:srgbClr val="6B4433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800" b="1" spc="100" dirty="0" smtClean="0">
                <a:solidFill>
                  <a:srgbClr val="6B4433"/>
                </a:solidFill>
                <a:latin typeface="나눔고딕" pitchFamily="50" charset="-127"/>
                <a:ea typeface="나눔고딕" pitchFamily="50" charset="-127"/>
              </a:rPr>
              <a:t>내용을 적어주세요</a:t>
            </a:r>
            <a:r>
              <a:rPr lang="en-US" altLang="ko-KR" sz="1800" b="1" spc="100" dirty="0" smtClean="0">
                <a:solidFill>
                  <a:srgbClr val="6B4433"/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1800" b="1" spc="100" dirty="0">
              <a:solidFill>
                <a:srgbClr val="6B4433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2" name="타원 41"/>
          <p:cNvSpPr>
            <a:spLocks noChangeAspect="1"/>
          </p:cNvSpPr>
          <p:nvPr/>
        </p:nvSpPr>
        <p:spPr>
          <a:xfrm>
            <a:off x="1693842" y="3051649"/>
            <a:ext cx="1440190" cy="1440190"/>
          </a:xfrm>
          <a:prstGeom prst="ellipse">
            <a:avLst/>
          </a:prstGeom>
          <a:solidFill>
            <a:srgbClr val="3BA38A"/>
          </a:solidFill>
          <a:ln w="19050">
            <a:solidFill>
              <a:srgbClr val="2B7765"/>
            </a:solidFill>
          </a:ln>
          <a:effectLst>
            <a:innerShdw blurRad="190500">
              <a:prstClr val="black">
                <a:alpha val="2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5" name="TextBox 43"/>
          <p:cNvSpPr txBox="1">
            <a:spLocks noChangeAspect="1"/>
          </p:cNvSpPr>
          <p:nvPr/>
        </p:nvSpPr>
        <p:spPr>
          <a:xfrm>
            <a:off x="1903393" y="3420269"/>
            <a:ext cx="1026243" cy="584263"/>
          </a:xfrm>
          <a:prstGeom prst="rect">
            <a:avLst/>
          </a:prstGeom>
          <a:noFill/>
          <a:effectLst>
            <a:outerShdw blurRad="38100" dir="5400000" algn="t" rotWithShape="0">
              <a:prstClr val="black">
                <a:alpha val="5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000"/>
              </a:lnSpc>
            </a:pPr>
            <a:r>
              <a:rPr lang="ko-KR" altLang="en-US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내용을</a:t>
            </a:r>
            <a:endParaRPr lang="en-US" altLang="ko-KR" b="1" dirty="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ts val="2000"/>
              </a:lnSpc>
            </a:pPr>
            <a:r>
              <a:rPr lang="ko-KR" altLang="en-US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적어주세요</a:t>
            </a:r>
            <a:endParaRPr lang="en-US" altLang="ko-KR" b="1" dirty="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6" name="모서리가 둥근 직사각형 45"/>
          <p:cNvSpPr/>
          <p:nvPr/>
        </p:nvSpPr>
        <p:spPr>
          <a:xfrm>
            <a:off x="4265610" y="2771774"/>
            <a:ext cx="3143272" cy="438943"/>
          </a:xfrm>
          <a:prstGeom prst="round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50000"/>
              </a:schemeClr>
            </a:solidFill>
          </a:ln>
          <a:effectLst>
            <a:outerShdw blurRad="88900" dist="254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 dirty="0"/>
          </a:p>
        </p:txBody>
      </p:sp>
      <p:sp>
        <p:nvSpPr>
          <p:cNvPr id="39" name="TextBox 54"/>
          <p:cNvSpPr txBox="1"/>
          <p:nvPr/>
        </p:nvSpPr>
        <p:spPr>
          <a:xfrm>
            <a:off x="4408486" y="2848765"/>
            <a:ext cx="2890857" cy="29238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3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내용을</a:t>
            </a:r>
            <a:r>
              <a:rPr lang="en-US" altLang="ko-KR" sz="13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3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적어주세요</a:t>
            </a:r>
            <a:endParaRPr lang="en-US" altLang="ko-KR" sz="13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2" name="모서리가 둥근 직사각형 51"/>
          <p:cNvSpPr/>
          <p:nvPr/>
        </p:nvSpPr>
        <p:spPr>
          <a:xfrm>
            <a:off x="4265610" y="3538542"/>
            <a:ext cx="3143272" cy="438943"/>
          </a:xfrm>
          <a:prstGeom prst="round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50000"/>
              </a:schemeClr>
            </a:solidFill>
          </a:ln>
          <a:effectLst>
            <a:outerShdw blurRad="88900" dist="254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 dirty="0"/>
          </a:p>
        </p:txBody>
      </p:sp>
      <p:sp>
        <p:nvSpPr>
          <p:cNvPr id="53" name="TextBox 54"/>
          <p:cNvSpPr txBox="1"/>
          <p:nvPr/>
        </p:nvSpPr>
        <p:spPr>
          <a:xfrm>
            <a:off x="4408486" y="3615533"/>
            <a:ext cx="2890857" cy="29238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3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내용을</a:t>
            </a:r>
            <a:r>
              <a:rPr lang="en-US" altLang="ko-KR" sz="13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3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적어주세요</a:t>
            </a:r>
            <a:endParaRPr lang="en-US" altLang="ko-KR" sz="13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4" name="모서리가 둥근 직사각형 53"/>
          <p:cNvSpPr/>
          <p:nvPr/>
        </p:nvSpPr>
        <p:spPr>
          <a:xfrm>
            <a:off x="4265610" y="4343410"/>
            <a:ext cx="3143272" cy="438943"/>
          </a:xfrm>
          <a:prstGeom prst="round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50000"/>
              </a:schemeClr>
            </a:solidFill>
          </a:ln>
          <a:effectLst>
            <a:outerShdw blurRad="88900" dist="254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 dirty="0"/>
          </a:p>
        </p:txBody>
      </p:sp>
      <p:sp>
        <p:nvSpPr>
          <p:cNvPr id="55" name="TextBox 54"/>
          <p:cNvSpPr txBox="1"/>
          <p:nvPr/>
        </p:nvSpPr>
        <p:spPr>
          <a:xfrm>
            <a:off x="4408486" y="4420401"/>
            <a:ext cx="2890857" cy="29238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3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내용을</a:t>
            </a:r>
            <a:r>
              <a:rPr lang="en-US" altLang="ko-KR" sz="13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3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적어주세요</a:t>
            </a:r>
            <a:endParaRPr lang="en-US" altLang="ko-KR" sz="13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그룹 17"/>
          <p:cNvGrpSpPr/>
          <p:nvPr/>
        </p:nvGrpSpPr>
        <p:grpSpPr>
          <a:xfrm>
            <a:off x="331757" y="377010"/>
            <a:ext cx="8732520" cy="6227064"/>
            <a:chOff x="331757" y="377010"/>
            <a:chExt cx="8732520" cy="6227064"/>
          </a:xfrm>
        </p:grpSpPr>
        <p:pic>
          <p:nvPicPr>
            <p:cNvPr id="19" name="Picture 3" descr="C:\Users\Administrator\Desktop\인하대학교\05_템플릿\01_작업\확정\03\PNG\01_보드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31757" y="377010"/>
              <a:ext cx="8732520" cy="6227064"/>
            </a:xfrm>
            <a:prstGeom prst="rect">
              <a:avLst/>
            </a:prstGeom>
            <a:noFill/>
          </p:spPr>
        </p:pic>
        <p:grpSp>
          <p:nvGrpSpPr>
            <p:cNvPr id="20" name="그룹 5"/>
            <p:cNvGrpSpPr/>
            <p:nvPr/>
          </p:nvGrpSpPr>
          <p:grpSpPr>
            <a:xfrm>
              <a:off x="5770570" y="6011087"/>
              <a:ext cx="3000388" cy="304800"/>
              <a:chOff x="5851533" y="6177777"/>
              <a:chExt cx="3000388" cy="304800"/>
            </a:xfrm>
          </p:grpSpPr>
          <p:pic>
            <p:nvPicPr>
              <p:cNvPr id="21" name="Picture 3" descr="C:\Users\Administrator\Desktop\인하대학교\05_템플릿\01_작업\확정\PNG\13_copyright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851533" y="6396852"/>
                <a:ext cx="1838325" cy="47625"/>
              </a:xfrm>
              <a:prstGeom prst="rect">
                <a:avLst/>
              </a:prstGeom>
              <a:noFill/>
            </p:spPr>
          </p:pic>
          <p:pic>
            <p:nvPicPr>
              <p:cNvPr id="22" name="Picture 5" descr="C:\Users\Administrator\Desktop\인하대학교\05_템플릿\01_작업\확정\PNG\12_로고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756546" y="6177777"/>
                <a:ext cx="1095375" cy="304800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3074" name="Picture 2" descr="C:\Users\Administrator\Desktop\인하대학교\05_템플릿\01_작업\확정\03\PNG\06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766" y="1134253"/>
            <a:ext cx="8001000" cy="2857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836586" y="705625"/>
            <a:ext cx="29578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b="1" dirty="0" smtClean="0">
                <a:solidFill>
                  <a:srgbClr val="413117"/>
                </a:solidFill>
                <a:latin typeface="나눔고딕" pitchFamily="50" charset="-127"/>
                <a:ea typeface="나눔고딕" pitchFamily="50" charset="-127"/>
              </a:rPr>
              <a:t>01. </a:t>
            </a:r>
            <a:r>
              <a:rPr lang="ko-KR" altLang="en-US" sz="2000" b="1" dirty="0" smtClean="0">
                <a:solidFill>
                  <a:srgbClr val="413117"/>
                </a:solidFill>
                <a:latin typeface="나눔고딕" pitchFamily="50" charset="-127"/>
                <a:ea typeface="나눔고딕" pitchFamily="50" charset="-127"/>
              </a:rPr>
              <a:t>세부제목 영역입니다</a:t>
            </a:r>
            <a:r>
              <a:rPr lang="en-US" altLang="ko-KR" sz="2000" b="1" dirty="0" smtClean="0">
                <a:solidFill>
                  <a:srgbClr val="413117"/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ko-KR" altLang="en-US" sz="2000" b="1" dirty="0">
              <a:solidFill>
                <a:srgbClr val="413117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25" name="Picture 2" descr="C:\Users\Administrator\Desktop\인하대학교\05_템플릿\01_작업\확정\03\PNG\07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27088" y="1386667"/>
            <a:ext cx="428625" cy="420053"/>
          </a:xfrm>
          <a:prstGeom prst="rect">
            <a:avLst/>
          </a:prstGeom>
          <a:noFill/>
        </p:spPr>
      </p:pic>
      <p:sp>
        <p:nvSpPr>
          <p:cNvPr id="26" name="TextBox 43"/>
          <p:cNvSpPr txBox="1">
            <a:spLocks noChangeAspect="1"/>
          </p:cNvSpPr>
          <p:nvPr/>
        </p:nvSpPr>
        <p:spPr>
          <a:xfrm>
            <a:off x="1089000" y="1410479"/>
            <a:ext cx="316112" cy="353943"/>
          </a:xfrm>
          <a:prstGeom prst="rect">
            <a:avLst/>
          </a:prstGeom>
          <a:noFill/>
          <a:effectLst>
            <a:outerShdw blurRad="38100" dir="5400000" algn="t" rotWithShape="0">
              <a:prstClr val="black">
                <a:alpha val="5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7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1</a:t>
            </a:r>
          </a:p>
        </p:txBody>
      </p:sp>
      <p:sp>
        <p:nvSpPr>
          <p:cNvPr id="27" name="TextBox 42"/>
          <p:cNvSpPr txBox="1"/>
          <p:nvPr/>
        </p:nvSpPr>
        <p:spPr>
          <a:xfrm>
            <a:off x="1455716" y="1415241"/>
            <a:ext cx="5919832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800" b="1" spc="100" dirty="0" smtClean="0">
                <a:solidFill>
                  <a:srgbClr val="6B4433"/>
                </a:solidFill>
                <a:latin typeface="나눔고딕" pitchFamily="50" charset="-127"/>
                <a:ea typeface="나눔고딕" pitchFamily="50" charset="-127"/>
              </a:rPr>
              <a:t>본문 내용 영역입니다</a:t>
            </a:r>
            <a:r>
              <a:rPr lang="en-US" altLang="ko-KR" sz="1800" b="1" spc="100" dirty="0" smtClean="0">
                <a:solidFill>
                  <a:srgbClr val="6B4433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800" b="1" spc="100" dirty="0" smtClean="0">
                <a:solidFill>
                  <a:srgbClr val="6B4433"/>
                </a:solidFill>
                <a:latin typeface="나눔고딕" pitchFamily="50" charset="-127"/>
                <a:ea typeface="나눔고딕" pitchFamily="50" charset="-127"/>
              </a:rPr>
              <a:t>내용을 적어주세요</a:t>
            </a:r>
            <a:r>
              <a:rPr lang="en-US" altLang="ko-KR" sz="1800" b="1" spc="100" dirty="0" smtClean="0">
                <a:solidFill>
                  <a:srgbClr val="6B4433"/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1800" b="1" spc="100" dirty="0">
              <a:solidFill>
                <a:srgbClr val="6B4433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37" name="그룹 36"/>
          <p:cNvGrpSpPr/>
          <p:nvPr/>
        </p:nvGrpSpPr>
        <p:grpSpPr>
          <a:xfrm>
            <a:off x="5503869" y="3933848"/>
            <a:ext cx="2916627" cy="1915313"/>
            <a:chOff x="5741598" y="2539988"/>
            <a:chExt cx="3935432" cy="2642400"/>
          </a:xfrm>
        </p:grpSpPr>
        <p:sp>
          <p:nvSpPr>
            <p:cNvPr id="30" name="직사각형 29"/>
            <p:cNvSpPr/>
            <p:nvPr/>
          </p:nvSpPr>
          <p:spPr>
            <a:xfrm>
              <a:off x="5741598" y="2539988"/>
              <a:ext cx="3935432" cy="2642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8D5B01"/>
              </a:solidFill>
            </a:ln>
            <a:effectLst>
              <a:outerShdw blurRad="762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026" name="Picture 2" descr="C:\Users\Administrator\Desktop\인하대학교\05_템플릿\01_작업\확정\PNG\05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765808" y="2563013"/>
              <a:ext cx="3891258" cy="2591562"/>
            </a:xfrm>
            <a:prstGeom prst="rect">
              <a:avLst/>
            </a:prstGeom>
            <a:noFill/>
          </p:spPr>
        </p:pic>
      </p:grpSp>
      <p:sp>
        <p:nvSpPr>
          <p:cNvPr id="32" name="직사각형 31"/>
          <p:cNvSpPr/>
          <p:nvPr/>
        </p:nvSpPr>
        <p:spPr>
          <a:xfrm>
            <a:off x="1122338" y="2567001"/>
            <a:ext cx="3935432" cy="3262317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8D5B01"/>
            </a:solidFill>
          </a:ln>
          <a:effectLst>
            <a:outerShdw blurRad="762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3" name="Picture 2" descr="C:\Users\Administrator\Desktop\인하대학교\05_템플릿\01_작업\확정\PNG\05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46548" y="3209943"/>
            <a:ext cx="3891258" cy="2591562"/>
          </a:xfrm>
          <a:prstGeom prst="rect">
            <a:avLst/>
          </a:prstGeom>
          <a:noFill/>
        </p:spPr>
      </p:pic>
      <p:cxnSp>
        <p:nvCxnSpPr>
          <p:cNvPr id="53" name="직선 연결선 52"/>
          <p:cNvCxnSpPr/>
          <p:nvPr/>
        </p:nvCxnSpPr>
        <p:spPr>
          <a:xfrm>
            <a:off x="1128680" y="3200418"/>
            <a:ext cx="3925352" cy="1588"/>
          </a:xfrm>
          <a:prstGeom prst="line">
            <a:avLst/>
          </a:prstGeom>
          <a:ln w="12700">
            <a:solidFill>
              <a:srgbClr val="734A0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42"/>
          <p:cNvSpPr txBox="1"/>
          <p:nvPr/>
        </p:nvSpPr>
        <p:spPr>
          <a:xfrm>
            <a:off x="1393802" y="2738452"/>
            <a:ext cx="3357586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b="1" spc="100" dirty="0" smtClean="0">
                <a:latin typeface="나눔고딕" pitchFamily="50" charset="-127"/>
                <a:ea typeface="나눔고딕" pitchFamily="50" charset="-127"/>
              </a:rPr>
              <a:t>내용을 적어주세요</a:t>
            </a:r>
            <a:r>
              <a:rPr lang="en-US" altLang="ko-KR" b="1" spc="100" dirty="0" smtClean="0"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b="1" spc="100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55" name="Picture 4" descr="C:\Users\Administrator\Desktop\인하대학교\05_템플릿\01_작업\확정\PNG\04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31890" y="2809890"/>
            <a:ext cx="86678" cy="153353"/>
          </a:xfrm>
          <a:prstGeom prst="rect">
            <a:avLst/>
          </a:prstGeom>
          <a:noFill/>
        </p:spPr>
      </p:pic>
      <p:sp>
        <p:nvSpPr>
          <p:cNvPr id="56" name="사각형 설명선 55"/>
          <p:cNvSpPr/>
          <p:nvPr/>
        </p:nvSpPr>
        <p:spPr>
          <a:xfrm>
            <a:off x="3051164" y="1995497"/>
            <a:ext cx="3000396" cy="460845"/>
          </a:xfrm>
          <a:prstGeom prst="wedgeRectCallout">
            <a:avLst>
              <a:gd name="adj1" fmla="val -38594"/>
              <a:gd name="adj2" fmla="val 136922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b="1" dirty="0" smtClean="0">
                <a:solidFill>
                  <a:srgbClr val="FF0000"/>
                </a:solidFill>
              </a:rPr>
              <a:t>이미지에 내용이 있을 경우</a:t>
            </a:r>
            <a:endParaRPr lang="en-US" altLang="ko-KR" sz="1400" b="1" dirty="0" smtClean="0">
              <a:solidFill>
                <a:srgbClr val="FF0000"/>
              </a:solidFill>
            </a:endParaRPr>
          </a:p>
        </p:txBody>
      </p:sp>
      <p:sp>
        <p:nvSpPr>
          <p:cNvPr id="57" name="사각형 설명선 56"/>
          <p:cNvSpPr/>
          <p:nvPr/>
        </p:nvSpPr>
        <p:spPr>
          <a:xfrm>
            <a:off x="6337312" y="3209943"/>
            <a:ext cx="2297105" cy="460845"/>
          </a:xfrm>
          <a:prstGeom prst="wedgeRectCallout">
            <a:avLst>
              <a:gd name="adj1" fmla="val -42566"/>
              <a:gd name="adj2" fmla="val 132789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b="1" dirty="0" smtClean="0">
                <a:solidFill>
                  <a:srgbClr val="FF0000"/>
                </a:solidFill>
              </a:rPr>
              <a:t>이미지만 있을 경우</a:t>
            </a:r>
            <a:endParaRPr lang="en-US" altLang="ko-KR" sz="1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/>
          <p:cNvGrpSpPr/>
          <p:nvPr/>
        </p:nvGrpSpPr>
        <p:grpSpPr>
          <a:xfrm>
            <a:off x="331757" y="377010"/>
            <a:ext cx="8732520" cy="6227064"/>
            <a:chOff x="331757" y="377010"/>
            <a:chExt cx="8732520" cy="6227064"/>
          </a:xfrm>
        </p:grpSpPr>
        <p:pic>
          <p:nvPicPr>
            <p:cNvPr id="12" name="Picture 3" descr="C:\Users\Administrator\Desktop\인하대학교\05_템플릿\01_작업\확정\03\PNG\01_보드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31757" y="377010"/>
              <a:ext cx="8732520" cy="6227064"/>
            </a:xfrm>
            <a:prstGeom prst="rect">
              <a:avLst/>
            </a:prstGeom>
            <a:noFill/>
          </p:spPr>
        </p:pic>
        <p:grpSp>
          <p:nvGrpSpPr>
            <p:cNvPr id="6" name="그룹 5"/>
            <p:cNvGrpSpPr/>
            <p:nvPr/>
          </p:nvGrpSpPr>
          <p:grpSpPr>
            <a:xfrm>
              <a:off x="5770570" y="6011087"/>
              <a:ext cx="3000388" cy="304800"/>
              <a:chOff x="5851533" y="6177777"/>
              <a:chExt cx="3000388" cy="304800"/>
            </a:xfrm>
          </p:grpSpPr>
          <p:pic>
            <p:nvPicPr>
              <p:cNvPr id="7" name="Picture 3" descr="C:\Users\Administrator\Desktop\인하대학교\05_템플릿\01_작업\확정\PNG\13_copyright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851533" y="6396852"/>
                <a:ext cx="1838325" cy="47625"/>
              </a:xfrm>
              <a:prstGeom prst="rect">
                <a:avLst/>
              </a:prstGeom>
              <a:noFill/>
            </p:spPr>
          </p:pic>
          <p:pic>
            <p:nvPicPr>
              <p:cNvPr id="9" name="Picture 5" descr="C:\Users\Administrator\Desktop\인하대학교\05_템플릿\01_작업\확정\PNG\12_로고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756546" y="6177777"/>
                <a:ext cx="1095375" cy="3048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8" name="사각형 설명선 7"/>
          <p:cNvSpPr/>
          <p:nvPr/>
        </p:nvSpPr>
        <p:spPr>
          <a:xfrm>
            <a:off x="6929486" y="134121"/>
            <a:ext cx="2051032" cy="460845"/>
          </a:xfrm>
          <a:prstGeom prst="wedgeRectCallout">
            <a:avLst>
              <a:gd name="adj1" fmla="val -48060"/>
              <a:gd name="adj2" fmla="val 128655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 smtClean="0">
                <a:solidFill>
                  <a:srgbClr val="FF0000"/>
                </a:solidFill>
              </a:rPr>
              <a:t>VOD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유형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 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간지페이지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Administrator\Desktop\인하대학교\05_템플릿\01_작업\확정\03\PNG\06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766" y="1134253"/>
            <a:ext cx="8001000" cy="2857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836586" y="705625"/>
            <a:ext cx="29578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b="1" dirty="0" smtClean="0">
                <a:solidFill>
                  <a:srgbClr val="413117"/>
                </a:solidFill>
                <a:latin typeface="나눔고딕" pitchFamily="50" charset="-127"/>
                <a:ea typeface="나눔고딕" pitchFamily="50" charset="-127"/>
              </a:rPr>
              <a:t>01. </a:t>
            </a:r>
            <a:r>
              <a:rPr lang="ko-KR" altLang="en-US" sz="2000" b="1" dirty="0" smtClean="0">
                <a:solidFill>
                  <a:srgbClr val="413117"/>
                </a:solidFill>
                <a:latin typeface="나눔고딕" pitchFamily="50" charset="-127"/>
                <a:ea typeface="나눔고딕" pitchFamily="50" charset="-127"/>
              </a:rPr>
              <a:t>세부제목 영역입니다</a:t>
            </a:r>
            <a:r>
              <a:rPr lang="en-US" altLang="ko-KR" sz="2000" b="1" dirty="0" smtClean="0">
                <a:solidFill>
                  <a:srgbClr val="413117"/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ko-KR" altLang="en-US" sz="2000" b="1" dirty="0">
              <a:solidFill>
                <a:srgbClr val="413117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그룹 16"/>
          <p:cNvGrpSpPr/>
          <p:nvPr/>
        </p:nvGrpSpPr>
        <p:grpSpPr>
          <a:xfrm>
            <a:off x="331757" y="377010"/>
            <a:ext cx="8732520" cy="6227064"/>
            <a:chOff x="331757" y="377010"/>
            <a:chExt cx="8732520" cy="6227064"/>
          </a:xfrm>
        </p:grpSpPr>
        <p:grpSp>
          <p:nvGrpSpPr>
            <p:cNvPr id="10" name="그룹 9"/>
            <p:cNvGrpSpPr/>
            <p:nvPr/>
          </p:nvGrpSpPr>
          <p:grpSpPr>
            <a:xfrm>
              <a:off x="331757" y="377010"/>
              <a:ext cx="8732520" cy="6227064"/>
              <a:chOff x="331757" y="377010"/>
              <a:chExt cx="8732520" cy="6227064"/>
            </a:xfrm>
          </p:grpSpPr>
          <p:pic>
            <p:nvPicPr>
              <p:cNvPr id="12" name="Picture 3" descr="C:\Users\Administrator\Desktop\인하대학교\05_템플릿\01_작업\확정\03\PNG\01_보드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31757" y="377010"/>
                <a:ext cx="8732520" cy="6227064"/>
              </a:xfrm>
              <a:prstGeom prst="rect">
                <a:avLst/>
              </a:prstGeom>
              <a:noFill/>
            </p:spPr>
          </p:pic>
          <p:pic>
            <p:nvPicPr>
              <p:cNvPr id="1029" name="Picture 5" descr="C:\Users\Administrator\Desktop\인하대학교\05_템플릿\01_작업\확정\03\PNG\03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46071" y="610374"/>
                <a:ext cx="7050024" cy="2505456"/>
              </a:xfrm>
              <a:prstGeom prst="rect">
                <a:avLst/>
              </a:prstGeom>
              <a:noFill/>
            </p:spPr>
          </p:pic>
          <p:pic>
            <p:nvPicPr>
              <p:cNvPr id="1028" name="Picture 4" descr="C:\Users\Administrator\Desktop\인하대학교\05_템플릿\01_작업\확정\03\PNG\02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41309" y="1134253"/>
                <a:ext cx="2313432" cy="5248656"/>
              </a:xfrm>
              <a:prstGeom prst="rect">
                <a:avLst/>
              </a:prstGeom>
              <a:noFill/>
            </p:spPr>
          </p:pic>
        </p:grpSp>
        <p:grpSp>
          <p:nvGrpSpPr>
            <p:cNvPr id="11" name="그룹 10"/>
            <p:cNvGrpSpPr/>
            <p:nvPr/>
          </p:nvGrpSpPr>
          <p:grpSpPr>
            <a:xfrm>
              <a:off x="5770570" y="6011087"/>
              <a:ext cx="3000388" cy="304800"/>
              <a:chOff x="5851533" y="6177777"/>
              <a:chExt cx="3000388" cy="304800"/>
            </a:xfrm>
          </p:grpSpPr>
          <p:pic>
            <p:nvPicPr>
              <p:cNvPr id="13" name="Picture 3" descr="C:\Users\Administrator\Desktop\인하대학교\05_템플릿\01_작업\확정\PNG\13_copyright.pn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5851533" y="6396852"/>
                <a:ext cx="1838325" cy="47625"/>
              </a:xfrm>
              <a:prstGeom prst="rect">
                <a:avLst/>
              </a:prstGeom>
              <a:noFill/>
            </p:spPr>
          </p:pic>
          <p:pic>
            <p:nvPicPr>
              <p:cNvPr id="14" name="Picture 5" descr="C:\Users\Administrator\Desktop\인하대학교\05_템플릿\01_작업\확정\PNG\12_로고.png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7756546" y="6177777"/>
                <a:ext cx="1095375" cy="3048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5" name="TextBox 14"/>
          <p:cNvSpPr txBox="1"/>
          <p:nvPr/>
        </p:nvSpPr>
        <p:spPr>
          <a:xfrm>
            <a:off x="1274740" y="2085817"/>
            <a:ext cx="158248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800" dirty="0" smtClean="0">
                <a:solidFill>
                  <a:srgbClr val="764901"/>
                </a:solidFill>
                <a:latin typeface="나눔고딕" pitchFamily="50" charset="-127"/>
                <a:ea typeface="나눔고딕" pitchFamily="50" charset="-127"/>
              </a:rPr>
              <a:t>02</a:t>
            </a:r>
            <a:endParaRPr lang="ko-KR" altLang="en-US" sz="8800" dirty="0">
              <a:solidFill>
                <a:srgbClr val="76490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51164" y="3706021"/>
            <a:ext cx="4828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3200" b="1" i="1" dirty="0" smtClean="0">
                <a:latin typeface="나눔명조" pitchFamily="18" charset="-127"/>
                <a:ea typeface="나눔명조" pitchFamily="18" charset="-127"/>
              </a:rPr>
              <a:t>이곳은 소제목 영역입니다</a:t>
            </a:r>
            <a:r>
              <a:rPr lang="en-US" altLang="ko-KR" sz="3200" b="1" i="1" dirty="0" smtClean="0">
                <a:latin typeface="나눔명조" pitchFamily="18" charset="-127"/>
                <a:ea typeface="나눔명조" pitchFamily="18" charset="-127"/>
              </a:rPr>
              <a:t>.</a:t>
            </a:r>
            <a:endParaRPr lang="ko-KR" altLang="en-US" sz="3200" b="1" i="1" dirty="0">
              <a:latin typeface="나눔명조" pitchFamily="18" charset="-127"/>
              <a:ea typeface="나눔명조" pitchFamily="18" charset="-127"/>
            </a:endParaRPr>
          </a:p>
        </p:txBody>
      </p:sp>
      <p:pic>
        <p:nvPicPr>
          <p:cNvPr id="2050" name="Picture 2" descr="C:\Users\Administrator\Desktop\인하대학교\05_템플릿\01_작업\확정\03\PNG\04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4620" y="686575"/>
            <a:ext cx="3584448" cy="585216"/>
          </a:xfrm>
          <a:prstGeom prst="rect">
            <a:avLst/>
          </a:prstGeom>
          <a:noFill/>
        </p:spPr>
      </p:pic>
      <p:sp>
        <p:nvSpPr>
          <p:cNvPr id="8" name="사각형 설명선 7"/>
          <p:cNvSpPr/>
          <p:nvPr/>
        </p:nvSpPr>
        <p:spPr>
          <a:xfrm>
            <a:off x="6929486" y="134121"/>
            <a:ext cx="2051032" cy="460845"/>
          </a:xfrm>
          <a:prstGeom prst="wedgeRectCallout">
            <a:avLst>
              <a:gd name="adj1" fmla="val -48060"/>
              <a:gd name="adj2" fmla="val 128655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 smtClean="0">
                <a:solidFill>
                  <a:srgbClr val="FF0000"/>
                </a:solidFill>
              </a:rPr>
              <a:t>AOD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유형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 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간지페이지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774673" y="791351"/>
            <a:ext cx="196399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700" b="1" i="1" dirty="0" err="1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대제목</a:t>
            </a:r>
            <a:r>
              <a:rPr lang="ko-KR" altLang="en-US" sz="1700" b="1" i="1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 영역입니다</a:t>
            </a:r>
            <a:r>
              <a:rPr lang="en-US" altLang="ko-KR" sz="1700" b="1" i="1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.</a:t>
            </a:r>
            <a:endParaRPr lang="ko-KR" altLang="en-US" sz="1700" b="1" i="1" dirty="0">
              <a:solidFill>
                <a:schemeClr val="bg1"/>
              </a:solidFill>
              <a:latin typeface="나눔명조" pitchFamily="18" charset="-127"/>
              <a:ea typeface="나눔명조" pitchFamily="18" charset="-127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그룹 16"/>
          <p:cNvGrpSpPr/>
          <p:nvPr/>
        </p:nvGrpSpPr>
        <p:grpSpPr>
          <a:xfrm>
            <a:off x="331757" y="377010"/>
            <a:ext cx="8732520" cy="6227064"/>
            <a:chOff x="331757" y="377010"/>
            <a:chExt cx="8732520" cy="6227064"/>
          </a:xfrm>
        </p:grpSpPr>
        <p:pic>
          <p:nvPicPr>
            <p:cNvPr id="12" name="Picture 3" descr="C:\Users\Administrator\Desktop\인하대학교\05_템플릿\01_작업\확정\03\PNG\01_보드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31757" y="377010"/>
              <a:ext cx="8732520" cy="6227064"/>
            </a:xfrm>
            <a:prstGeom prst="rect">
              <a:avLst/>
            </a:prstGeom>
            <a:noFill/>
          </p:spPr>
        </p:pic>
        <p:grpSp>
          <p:nvGrpSpPr>
            <p:cNvPr id="14" name="그룹 13"/>
            <p:cNvGrpSpPr/>
            <p:nvPr/>
          </p:nvGrpSpPr>
          <p:grpSpPr>
            <a:xfrm>
              <a:off x="5770570" y="6011087"/>
              <a:ext cx="3000388" cy="304800"/>
              <a:chOff x="5851533" y="6177777"/>
              <a:chExt cx="3000388" cy="304800"/>
            </a:xfrm>
          </p:grpSpPr>
          <p:pic>
            <p:nvPicPr>
              <p:cNvPr id="15" name="Picture 3" descr="C:\Users\Administrator\Desktop\인하대학교\05_템플릿\01_작업\확정\PNG\13_copyright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851533" y="6396852"/>
                <a:ext cx="1838325" cy="47625"/>
              </a:xfrm>
              <a:prstGeom prst="rect">
                <a:avLst/>
              </a:prstGeom>
              <a:noFill/>
            </p:spPr>
          </p:pic>
          <p:pic>
            <p:nvPicPr>
              <p:cNvPr id="16" name="Picture 5" descr="C:\Users\Administrator\Desktop\인하대학교\05_템플릿\01_작업\확정\PNG\12_로고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756546" y="6177777"/>
                <a:ext cx="1095375" cy="304800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3074" name="Picture 2" descr="C:\Users\Administrator\Desktop\인하대학교\05_템플릿\01_작업\확정\03\PNG\06.png"/>
          <p:cNvPicPr>
            <a:picLocks noChangeAspect="1" noChangeArrowheads="1"/>
          </p:cNvPicPr>
          <p:nvPr/>
        </p:nvPicPr>
        <p:blipFill>
          <a:blip r:embed="rId5"/>
          <a:srcRect t="-60000" b="-60000"/>
          <a:stretch>
            <a:fillRect/>
          </a:stretch>
        </p:blipFill>
        <p:spPr bwMode="auto">
          <a:xfrm>
            <a:off x="693766" y="1736238"/>
            <a:ext cx="7680960" cy="6035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836586" y="1324755"/>
            <a:ext cx="29578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b="1" dirty="0" smtClean="0">
                <a:solidFill>
                  <a:srgbClr val="413117"/>
                </a:solidFill>
                <a:latin typeface="나눔고딕" pitchFamily="50" charset="-127"/>
                <a:ea typeface="나눔고딕" pitchFamily="50" charset="-127"/>
              </a:rPr>
              <a:t>01. </a:t>
            </a:r>
            <a:r>
              <a:rPr lang="ko-KR" altLang="en-US" sz="2000" b="1" dirty="0" smtClean="0">
                <a:solidFill>
                  <a:srgbClr val="413117"/>
                </a:solidFill>
                <a:latin typeface="나눔고딕" pitchFamily="50" charset="-127"/>
                <a:ea typeface="나눔고딕" pitchFamily="50" charset="-127"/>
              </a:rPr>
              <a:t>세부제목 영역입니다</a:t>
            </a:r>
            <a:r>
              <a:rPr lang="en-US" altLang="ko-KR" sz="2000" b="1" dirty="0" smtClean="0">
                <a:solidFill>
                  <a:srgbClr val="413117"/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ko-KR" altLang="en-US" sz="2000" b="1" dirty="0">
              <a:solidFill>
                <a:srgbClr val="413117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4098" name="Picture 2" descr="C:\Users\Administrator\Desktop\인하대학교\05_템플릿\01_작업\확정\03\PNG\05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1309" y="600850"/>
            <a:ext cx="8302752" cy="649224"/>
          </a:xfrm>
          <a:prstGeom prst="rect">
            <a:avLst/>
          </a:prstGeom>
          <a:noFill/>
        </p:spPr>
      </p:pic>
      <p:pic>
        <p:nvPicPr>
          <p:cNvPr id="9" name="Picture 2" descr="C:\Users\Administrator\Desktop\인하대학교\05_템플릿\01_작업\확정\03\PNG\04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4620" y="686575"/>
            <a:ext cx="3584448" cy="585216"/>
          </a:xfrm>
          <a:prstGeom prst="rect">
            <a:avLst/>
          </a:prstGeom>
          <a:noFill/>
        </p:spPr>
      </p:pic>
      <p:sp>
        <p:nvSpPr>
          <p:cNvPr id="10" name="TextBox 11"/>
          <p:cNvSpPr txBox="1"/>
          <p:nvPr/>
        </p:nvSpPr>
        <p:spPr>
          <a:xfrm>
            <a:off x="774673" y="791351"/>
            <a:ext cx="196399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700" b="1" i="1" dirty="0" err="1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대제목</a:t>
            </a:r>
            <a:r>
              <a:rPr lang="ko-KR" altLang="en-US" sz="1700" b="1" i="1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 영역입니다</a:t>
            </a:r>
            <a:r>
              <a:rPr lang="en-US" altLang="ko-KR" sz="1700" b="1" i="1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.</a:t>
            </a:r>
            <a:endParaRPr lang="ko-KR" altLang="en-US" sz="1700" b="1" i="1" dirty="0">
              <a:solidFill>
                <a:schemeClr val="bg1"/>
              </a:solidFill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8" name="사각형 설명선 7"/>
          <p:cNvSpPr/>
          <p:nvPr/>
        </p:nvSpPr>
        <p:spPr>
          <a:xfrm>
            <a:off x="6929486" y="134121"/>
            <a:ext cx="2051032" cy="460845"/>
          </a:xfrm>
          <a:prstGeom prst="wedgeRectCallout">
            <a:avLst>
              <a:gd name="adj1" fmla="val -48060"/>
              <a:gd name="adj2" fmla="val 128655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 smtClean="0">
                <a:solidFill>
                  <a:srgbClr val="FF0000"/>
                </a:solidFill>
              </a:rPr>
              <a:t>AOD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유형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 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간지페이지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sp>
        <p:nvSpPr>
          <p:cNvPr id="13" name="TextBox 8"/>
          <p:cNvSpPr txBox="1"/>
          <p:nvPr/>
        </p:nvSpPr>
        <p:spPr>
          <a:xfrm>
            <a:off x="3908420" y="767538"/>
            <a:ext cx="33762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200" b="1" dirty="0" smtClean="0">
                <a:solidFill>
                  <a:srgbClr val="00373F"/>
                </a:solidFill>
                <a:latin typeface="나눔명조" pitchFamily="18" charset="-127"/>
                <a:ea typeface="나눔명조" pitchFamily="18" charset="-127"/>
              </a:rPr>
              <a:t>이곳은 소제목 영역입니다</a:t>
            </a:r>
            <a:r>
              <a:rPr lang="en-US" altLang="ko-KR" sz="2200" b="1" dirty="0" smtClean="0">
                <a:solidFill>
                  <a:srgbClr val="00373F"/>
                </a:solidFill>
                <a:latin typeface="나눔명조" pitchFamily="18" charset="-127"/>
                <a:ea typeface="나눔명조" pitchFamily="18" charset="-127"/>
              </a:rPr>
              <a:t>.</a:t>
            </a:r>
            <a:endParaRPr lang="ko-KR" altLang="en-US" sz="2200" b="1" dirty="0">
              <a:solidFill>
                <a:srgbClr val="00373F"/>
              </a:solidFill>
              <a:latin typeface="나눔명조" pitchFamily="18" charset="-127"/>
              <a:ea typeface="나눔명조" pitchFamily="18" charset="-127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그룹 17"/>
          <p:cNvGrpSpPr/>
          <p:nvPr/>
        </p:nvGrpSpPr>
        <p:grpSpPr>
          <a:xfrm>
            <a:off x="331757" y="377010"/>
            <a:ext cx="8732520" cy="6227064"/>
            <a:chOff x="331757" y="377010"/>
            <a:chExt cx="8732520" cy="6227064"/>
          </a:xfrm>
        </p:grpSpPr>
        <p:pic>
          <p:nvPicPr>
            <p:cNvPr id="19" name="Picture 3" descr="C:\Users\Administrator\Desktop\인하대학교\05_템플릿\01_작업\확정\03\PNG\01_보드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31757" y="377010"/>
              <a:ext cx="8732520" cy="6227064"/>
            </a:xfrm>
            <a:prstGeom prst="rect">
              <a:avLst/>
            </a:prstGeom>
            <a:noFill/>
          </p:spPr>
        </p:pic>
        <p:grpSp>
          <p:nvGrpSpPr>
            <p:cNvPr id="25" name="그룹 5"/>
            <p:cNvGrpSpPr/>
            <p:nvPr/>
          </p:nvGrpSpPr>
          <p:grpSpPr>
            <a:xfrm>
              <a:off x="5770570" y="6011087"/>
              <a:ext cx="3000388" cy="304800"/>
              <a:chOff x="5851533" y="6177777"/>
              <a:chExt cx="3000388" cy="304800"/>
            </a:xfrm>
          </p:grpSpPr>
          <p:pic>
            <p:nvPicPr>
              <p:cNvPr id="26" name="Picture 3" descr="C:\Users\Administrator\Desktop\인하대학교\05_템플릿\01_작업\확정\PNG\13_copyright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851533" y="6396852"/>
                <a:ext cx="1838325" cy="47625"/>
              </a:xfrm>
              <a:prstGeom prst="rect">
                <a:avLst/>
              </a:prstGeom>
              <a:noFill/>
            </p:spPr>
          </p:pic>
          <p:pic>
            <p:nvPicPr>
              <p:cNvPr id="27" name="Picture 5" descr="C:\Users\Administrator\Desktop\인하대학교\05_템플릿\01_작업\확정\PNG\12_로고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756546" y="6177777"/>
                <a:ext cx="1095375" cy="304800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3074" name="Picture 2" descr="C:\Users\Administrator\Desktop\인하대학교\05_템플릿\01_작업\확정\03\PNG\06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766" y="1134253"/>
            <a:ext cx="8001000" cy="2857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836586" y="705625"/>
            <a:ext cx="29578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b="1" dirty="0" smtClean="0">
                <a:solidFill>
                  <a:srgbClr val="413117"/>
                </a:solidFill>
                <a:latin typeface="나눔고딕" pitchFamily="50" charset="-127"/>
                <a:ea typeface="나눔고딕" pitchFamily="50" charset="-127"/>
              </a:rPr>
              <a:t>01. </a:t>
            </a:r>
            <a:r>
              <a:rPr lang="ko-KR" altLang="en-US" sz="2000" b="1" dirty="0" smtClean="0">
                <a:solidFill>
                  <a:srgbClr val="413117"/>
                </a:solidFill>
                <a:latin typeface="나눔고딕" pitchFamily="50" charset="-127"/>
                <a:ea typeface="나눔고딕" pitchFamily="50" charset="-127"/>
              </a:rPr>
              <a:t>세부제목 영역입니다</a:t>
            </a:r>
            <a:r>
              <a:rPr lang="en-US" altLang="ko-KR" sz="2000" b="1" dirty="0" smtClean="0">
                <a:solidFill>
                  <a:srgbClr val="413117"/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ko-KR" altLang="en-US" sz="2000" b="1" dirty="0">
              <a:solidFill>
                <a:srgbClr val="413117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5122" name="Picture 2" descr="C:\Users\Administrator\Desktop\인하대학교\05_템플릿\01_작업\확정\03\PNG\07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27088" y="1386667"/>
            <a:ext cx="428625" cy="420053"/>
          </a:xfrm>
          <a:prstGeom prst="rect">
            <a:avLst/>
          </a:prstGeom>
          <a:noFill/>
        </p:spPr>
      </p:pic>
      <p:pic>
        <p:nvPicPr>
          <p:cNvPr id="5123" name="Picture 3" descr="C:\Users\Administrator\Desktop\인하대학교\05_템플릿\01_작업\확정\03\PNG\08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03314" y="2009081"/>
            <a:ext cx="315754" cy="323850"/>
          </a:xfrm>
          <a:prstGeom prst="rect">
            <a:avLst/>
          </a:prstGeom>
          <a:noFill/>
        </p:spPr>
      </p:pic>
      <p:pic>
        <p:nvPicPr>
          <p:cNvPr id="5124" name="Picture 4" descr="C:\Users\Administrator\Desktop\인하대학교\05_템플릿\01_작업\확정\03\PNG\09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70016" y="4685230"/>
            <a:ext cx="197168" cy="188595"/>
          </a:xfrm>
          <a:prstGeom prst="rect">
            <a:avLst/>
          </a:prstGeom>
          <a:noFill/>
        </p:spPr>
      </p:pic>
      <p:sp>
        <p:nvSpPr>
          <p:cNvPr id="13" name="TextBox 43"/>
          <p:cNvSpPr txBox="1">
            <a:spLocks noChangeAspect="1"/>
          </p:cNvSpPr>
          <p:nvPr/>
        </p:nvSpPr>
        <p:spPr>
          <a:xfrm>
            <a:off x="1089000" y="1410479"/>
            <a:ext cx="316112" cy="353943"/>
          </a:xfrm>
          <a:prstGeom prst="rect">
            <a:avLst/>
          </a:prstGeom>
          <a:noFill/>
          <a:effectLst>
            <a:outerShdw blurRad="38100" dir="5400000" algn="t" rotWithShape="0">
              <a:prstClr val="black">
                <a:alpha val="5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7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1</a:t>
            </a:r>
          </a:p>
        </p:txBody>
      </p:sp>
      <p:sp>
        <p:nvSpPr>
          <p:cNvPr id="14" name="TextBox 42"/>
          <p:cNvSpPr txBox="1"/>
          <p:nvPr/>
        </p:nvSpPr>
        <p:spPr>
          <a:xfrm>
            <a:off x="1455716" y="1415241"/>
            <a:ext cx="5919832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800" b="1" spc="100" dirty="0" smtClean="0">
                <a:solidFill>
                  <a:srgbClr val="6B4433"/>
                </a:solidFill>
                <a:latin typeface="나눔고딕" pitchFamily="50" charset="-127"/>
                <a:ea typeface="나눔고딕" pitchFamily="50" charset="-127"/>
              </a:rPr>
              <a:t>본문 내용 영역입니다</a:t>
            </a:r>
            <a:r>
              <a:rPr lang="en-US" altLang="ko-KR" sz="1800" b="1" spc="100" dirty="0" smtClean="0">
                <a:solidFill>
                  <a:srgbClr val="6B4433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800" b="1" spc="100" dirty="0" smtClean="0">
                <a:solidFill>
                  <a:srgbClr val="6B4433"/>
                </a:solidFill>
                <a:latin typeface="나눔고딕" pitchFamily="50" charset="-127"/>
                <a:ea typeface="나눔고딕" pitchFamily="50" charset="-127"/>
              </a:rPr>
              <a:t>내용을 적어주세요</a:t>
            </a:r>
            <a:r>
              <a:rPr lang="en-US" altLang="ko-KR" sz="1800" b="1" spc="100" dirty="0" smtClean="0">
                <a:solidFill>
                  <a:srgbClr val="6B4433"/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1800" b="1" spc="100" dirty="0">
              <a:solidFill>
                <a:srgbClr val="6B4433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TextBox 42"/>
          <p:cNvSpPr txBox="1"/>
          <p:nvPr/>
        </p:nvSpPr>
        <p:spPr>
          <a:xfrm>
            <a:off x="1649370" y="1990820"/>
            <a:ext cx="5919832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6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본문 내용 영역입니다</a:t>
            </a:r>
            <a:r>
              <a:rPr lang="en-US" altLang="ko-KR" sz="16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6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내용을 적어주세요</a:t>
            </a:r>
            <a:endParaRPr lang="en-US" altLang="ko-KR" sz="16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TextBox 36"/>
          <p:cNvSpPr txBox="1"/>
          <p:nvPr/>
        </p:nvSpPr>
        <p:spPr>
          <a:xfrm>
            <a:off x="1315992" y="1995582"/>
            <a:ext cx="301686" cy="323165"/>
          </a:xfrm>
          <a:prstGeom prst="rect">
            <a:avLst/>
          </a:prstGeom>
          <a:noFill/>
          <a:effectLst>
            <a:outerShdw dist="12700" dir="5400000" algn="t" rotWithShape="0">
              <a:schemeClr val="bg1">
                <a:alpha val="30000"/>
              </a:schemeClr>
            </a:outerShdw>
          </a:effectLst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1</a:t>
            </a:r>
          </a:p>
        </p:txBody>
      </p:sp>
      <p:sp>
        <p:nvSpPr>
          <p:cNvPr id="17" name="TextBox 42"/>
          <p:cNvSpPr txBox="1"/>
          <p:nvPr/>
        </p:nvSpPr>
        <p:spPr>
          <a:xfrm>
            <a:off x="1550966" y="2500411"/>
            <a:ext cx="4133882" cy="3231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Blip>
                <a:blip r:embed="rId9"/>
              </a:buBlip>
            </a:pPr>
            <a:r>
              <a:rPr lang="ko-KR" altLang="en-US" sz="15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 내용을 적어주세요</a:t>
            </a:r>
            <a:r>
              <a:rPr lang="en-US" altLang="ko-KR" sz="15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1500" b="1" spc="100" dirty="0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20" name="Picture 3" descr="C:\Users\Administrator\Desktop\인하대학교\05_템플릿\01_작업\확정\03\PNG\08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03314" y="4153925"/>
            <a:ext cx="315754" cy="323850"/>
          </a:xfrm>
          <a:prstGeom prst="rect">
            <a:avLst/>
          </a:prstGeom>
          <a:noFill/>
        </p:spPr>
      </p:pic>
      <p:sp>
        <p:nvSpPr>
          <p:cNvPr id="21" name="TextBox 42"/>
          <p:cNvSpPr txBox="1"/>
          <p:nvPr/>
        </p:nvSpPr>
        <p:spPr>
          <a:xfrm>
            <a:off x="1649370" y="4135664"/>
            <a:ext cx="5919832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6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본문 내용 영역입니다</a:t>
            </a:r>
            <a:r>
              <a:rPr lang="en-US" altLang="ko-KR" sz="16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6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내용을 적어주세요</a:t>
            </a:r>
            <a:endParaRPr lang="en-US" altLang="ko-KR" sz="16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TextBox 36"/>
          <p:cNvSpPr txBox="1"/>
          <p:nvPr/>
        </p:nvSpPr>
        <p:spPr>
          <a:xfrm>
            <a:off x="1315992" y="4140426"/>
            <a:ext cx="301686" cy="323165"/>
          </a:xfrm>
          <a:prstGeom prst="rect">
            <a:avLst/>
          </a:prstGeom>
          <a:noFill/>
          <a:effectLst>
            <a:outerShdw dist="12700" dir="5400000" algn="t" rotWithShape="0">
              <a:schemeClr val="bg1">
                <a:alpha val="30000"/>
              </a:schemeClr>
            </a:outerShdw>
          </a:effectLst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2</a:t>
            </a:r>
          </a:p>
        </p:txBody>
      </p:sp>
      <p:sp>
        <p:nvSpPr>
          <p:cNvPr id="23" name="TextBox 42"/>
          <p:cNvSpPr txBox="1"/>
          <p:nvPr/>
        </p:nvSpPr>
        <p:spPr>
          <a:xfrm>
            <a:off x="1774802" y="4632841"/>
            <a:ext cx="5919832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6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내용을 적어주세요</a:t>
            </a:r>
            <a:r>
              <a:rPr lang="en-US" altLang="ko-KR" sz="16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1600" b="1" spc="100" dirty="0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4" name="TextBox 42"/>
          <p:cNvSpPr txBox="1"/>
          <p:nvPr/>
        </p:nvSpPr>
        <p:spPr>
          <a:xfrm>
            <a:off x="1693842" y="5056707"/>
            <a:ext cx="3143272" cy="29238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Blip>
                <a:blip r:embed="rId10"/>
              </a:buBlip>
            </a:pPr>
            <a:r>
              <a:rPr lang="ko-KR" altLang="en-US" sz="13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 내용을 적어주세요</a:t>
            </a:r>
            <a:r>
              <a:rPr lang="en-US" altLang="ko-KR" sz="13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1300" b="1" spc="100" dirty="0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그룹 16"/>
          <p:cNvGrpSpPr/>
          <p:nvPr/>
        </p:nvGrpSpPr>
        <p:grpSpPr>
          <a:xfrm>
            <a:off x="331757" y="377010"/>
            <a:ext cx="8732520" cy="6227064"/>
            <a:chOff x="331757" y="377010"/>
            <a:chExt cx="8732520" cy="6227064"/>
          </a:xfrm>
        </p:grpSpPr>
        <p:pic>
          <p:nvPicPr>
            <p:cNvPr id="18" name="Picture 3" descr="C:\Users\Administrator\Desktop\인하대학교\05_템플릿\01_작업\확정\03\PNG\01_보드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31757" y="377010"/>
              <a:ext cx="8732520" cy="6227064"/>
            </a:xfrm>
            <a:prstGeom prst="rect">
              <a:avLst/>
            </a:prstGeom>
            <a:noFill/>
          </p:spPr>
        </p:pic>
        <p:grpSp>
          <p:nvGrpSpPr>
            <p:cNvPr id="19" name="그룹 5"/>
            <p:cNvGrpSpPr/>
            <p:nvPr/>
          </p:nvGrpSpPr>
          <p:grpSpPr>
            <a:xfrm>
              <a:off x="5770570" y="6011087"/>
              <a:ext cx="3000388" cy="304800"/>
              <a:chOff x="5851533" y="6177777"/>
              <a:chExt cx="3000388" cy="304800"/>
            </a:xfrm>
          </p:grpSpPr>
          <p:pic>
            <p:nvPicPr>
              <p:cNvPr id="20" name="Picture 3" descr="C:\Users\Administrator\Desktop\인하대학교\05_템플릿\01_작업\확정\PNG\13_copyright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851533" y="6396852"/>
                <a:ext cx="1838325" cy="47625"/>
              </a:xfrm>
              <a:prstGeom prst="rect">
                <a:avLst/>
              </a:prstGeom>
              <a:noFill/>
            </p:spPr>
          </p:pic>
          <p:pic>
            <p:nvPicPr>
              <p:cNvPr id="22" name="Picture 5" descr="C:\Users\Administrator\Desktop\인하대학교\05_템플릿\01_작업\확정\PNG\12_로고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756546" y="6177777"/>
                <a:ext cx="1095375" cy="304800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3074" name="Picture 2" descr="C:\Users\Administrator\Desktop\인하대학교\05_템플릿\01_작업\확정\03\PNG\06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766" y="1134253"/>
            <a:ext cx="8001000" cy="2857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836586" y="705625"/>
            <a:ext cx="29578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b="1" dirty="0" smtClean="0">
                <a:solidFill>
                  <a:srgbClr val="413117"/>
                </a:solidFill>
                <a:latin typeface="나눔고딕" pitchFamily="50" charset="-127"/>
                <a:ea typeface="나눔고딕" pitchFamily="50" charset="-127"/>
              </a:rPr>
              <a:t>01. </a:t>
            </a:r>
            <a:r>
              <a:rPr lang="ko-KR" altLang="en-US" sz="2000" b="1" dirty="0" smtClean="0">
                <a:solidFill>
                  <a:srgbClr val="413117"/>
                </a:solidFill>
                <a:latin typeface="나눔고딕" pitchFamily="50" charset="-127"/>
                <a:ea typeface="나눔고딕" pitchFamily="50" charset="-127"/>
              </a:rPr>
              <a:t>세부제목 영역입니다</a:t>
            </a:r>
            <a:r>
              <a:rPr lang="en-US" altLang="ko-KR" sz="2000" b="1" dirty="0" smtClean="0">
                <a:solidFill>
                  <a:srgbClr val="413117"/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ko-KR" altLang="en-US" sz="2000" b="1" dirty="0">
              <a:solidFill>
                <a:srgbClr val="413117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6151" name="Picture 7" descr="C:\Users\Administrator\Desktop\인하대학교\05_템플릿\01_작업\확정\03\PNG\13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22338" y="1705757"/>
            <a:ext cx="752951" cy="542449"/>
          </a:xfrm>
          <a:prstGeom prst="rect">
            <a:avLst/>
          </a:prstGeom>
          <a:noFill/>
        </p:spPr>
      </p:pic>
      <p:pic>
        <p:nvPicPr>
          <p:cNvPr id="6152" name="Picture 8" descr="C:\Users\Administrator\Desktop\인하대학교\05_템플릿\01_작업\확정\03\PNG\14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98539" y="3491707"/>
            <a:ext cx="623411" cy="501968"/>
          </a:xfrm>
          <a:prstGeom prst="rect">
            <a:avLst/>
          </a:prstGeom>
          <a:noFill/>
        </p:spPr>
      </p:pic>
      <p:pic>
        <p:nvPicPr>
          <p:cNvPr id="6153" name="Picture 9" descr="C:\Users\Administrator\Desktop\인하대학교\05_템플릿\01_작업\확정\03\PNG\15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93776" y="4696155"/>
            <a:ext cx="623411" cy="510064"/>
          </a:xfrm>
          <a:prstGeom prst="rect">
            <a:avLst/>
          </a:prstGeom>
          <a:noFill/>
        </p:spPr>
      </p:pic>
      <p:pic>
        <p:nvPicPr>
          <p:cNvPr id="6154" name="Picture 10" descr="C:\Users\Administrator\Desktop\인하대학교\05_템플릿\01_작업\확정\03\PNG\12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0346" y="2179534"/>
            <a:ext cx="8302752" cy="54864"/>
          </a:xfrm>
          <a:prstGeom prst="rect">
            <a:avLst/>
          </a:prstGeom>
          <a:noFill/>
        </p:spPr>
      </p:pic>
      <p:pic>
        <p:nvPicPr>
          <p:cNvPr id="34" name="Picture 10" descr="C:\Users\Administrator\Desktop\인하대학교\05_템플릿\01_작업\확정\03\PNG\12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0346" y="3939385"/>
            <a:ext cx="8302752" cy="54864"/>
          </a:xfrm>
          <a:prstGeom prst="rect">
            <a:avLst/>
          </a:prstGeom>
          <a:noFill/>
        </p:spPr>
      </p:pic>
      <p:pic>
        <p:nvPicPr>
          <p:cNvPr id="36" name="Picture 10" descr="C:\Users\Administrator\Desktop\인하대학교\05_템플릿\01_작업\확정\03\PNG\12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0346" y="5143833"/>
            <a:ext cx="8302752" cy="54864"/>
          </a:xfrm>
          <a:prstGeom prst="rect">
            <a:avLst/>
          </a:prstGeom>
          <a:noFill/>
        </p:spPr>
      </p:pic>
      <p:sp>
        <p:nvSpPr>
          <p:cNvPr id="37" name="TextBox 54"/>
          <p:cNvSpPr txBox="1"/>
          <p:nvPr/>
        </p:nvSpPr>
        <p:spPr>
          <a:xfrm>
            <a:off x="1908156" y="1867683"/>
            <a:ext cx="5205449" cy="3539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700" b="1" spc="100" dirty="0" smtClean="0">
                <a:solidFill>
                  <a:schemeClr val="accent3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내용을 적어주세요</a:t>
            </a:r>
            <a:endParaRPr lang="en-US" altLang="ko-KR" sz="1700" b="1" spc="100" dirty="0" smtClean="0">
              <a:solidFill>
                <a:schemeClr val="accent3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8" name="TextBox 54"/>
          <p:cNvSpPr txBox="1"/>
          <p:nvPr/>
        </p:nvSpPr>
        <p:spPr>
          <a:xfrm>
            <a:off x="1908156" y="3658868"/>
            <a:ext cx="5205449" cy="3231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500" b="1" spc="100" dirty="0" smtClean="0">
                <a:solidFill>
                  <a:schemeClr val="accent4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내용을 적어주세요</a:t>
            </a:r>
            <a:endParaRPr lang="en-US" altLang="ko-KR" sz="1500" b="1" spc="100" dirty="0" smtClean="0">
              <a:solidFill>
                <a:schemeClr val="accent4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9" name="TextBox 54"/>
          <p:cNvSpPr txBox="1"/>
          <p:nvPr/>
        </p:nvSpPr>
        <p:spPr>
          <a:xfrm>
            <a:off x="1908156" y="4858554"/>
            <a:ext cx="5205449" cy="3231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500" b="1" spc="100" dirty="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내용을 적어주세요</a:t>
            </a:r>
            <a:endParaRPr lang="en-US" altLang="ko-KR" sz="1500" b="1" spc="100" dirty="0" smtClean="0">
              <a:solidFill>
                <a:schemeClr val="accent1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5" name="TextBox 54"/>
          <p:cNvSpPr txBox="1"/>
          <p:nvPr/>
        </p:nvSpPr>
        <p:spPr>
          <a:xfrm>
            <a:off x="1674792" y="2396324"/>
            <a:ext cx="5205449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Blip>
                <a:blip r:embed="rId10"/>
              </a:buBlip>
            </a:pPr>
            <a:r>
              <a:rPr lang="ko-KR" altLang="en-US" sz="14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 내용을 적어주세요</a:t>
            </a:r>
            <a:endParaRPr lang="en-US" altLang="ko-KR" sz="14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6" name="TextBox 54"/>
          <p:cNvSpPr txBox="1"/>
          <p:nvPr/>
        </p:nvSpPr>
        <p:spPr>
          <a:xfrm>
            <a:off x="1693842" y="4073682"/>
            <a:ext cx="5205449" cy="29238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Blip>
                <a:blip r:embed="rId11"/>
              </a:buBlip>
            </a:pPr>
            <a:r>
              <a:rPr lang="ko-KR" altLang="en-US" sz="13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 내용을 적어주세요</a:t>
            </a:r>
            <a:endParaRPr lang="en-US" altLang="ko-KR" sz="13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7" name="TextBox 54"/>
          <p:cNvSpPr txBox="1"/>
          <p:nvPr/>
        </p:nvSpPr>
        <p:spPr>
          <a:xfrm>
            <a:off x="1693842" y="5310995"/>
            <a:ext cx="5205449" cy="29238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Blip>
                <a:blip r:embed="rId12"/>
              </a:buBlip>
            </a:pPr>
            <a:r>
              <a:rPr lang="ko-KR" altLang="en-US" sz="13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 내용을 적어주세요</a:t>
            </a:r>
            <a:endParaRPr lang="en-US" altLang="ko-KR" sz="13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331757" y="377010"/>
            <a:ext cx="8732520" cy="6227064"/>
            <a:chOff x="331757" y="377010"/>
            <a:chExt cx="8732520" cy="6227064"/>
          </a:xfrm>
        </p:grpSpPr>
        <p:pic>
          <p:nvPicPr>
            <p:cNvPr id="10" name="Picture 3" descr="C:\Users\Administrator\Desktop\인하대학교\05_템플릿\01_작업\확정\03\PNG\01_보드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31757" y="377010"/>
              <a:ext cx="8732520" cy="6227064"/>
            </a:xfrm>
            <a:prstGeom prst="rect">
              <a:avLst/>
            </a:prstGeom>
            <a:noFill/>
          </p:spPr>
        </p:pic>
        <p:grpSp>
          <p:nvGrpSpPr>
            <p:cNvPr id="12" name="그룹 5"/>
            <p:cNvGrpSpPr/>
            <p:nvPr/>
          </p:nvGrpSpPr>
          <p:grpSpPr>
            <a:xfrm>
              <a:off x="5770570" y="6011087"/>
              <a:ext cx="3000388" cy="304800"/>
              <a:chOff x="5851533" y="6177777"/>
              <a:chExt cx="3000388" cy="304800"/>
            </a:xfrm>
          </p:grpSpPr>
          <p:pic>
            <p:nvPicPr>
              <p:cNvPr id="13" name="Picture 3" descr="C:\Users\Administrator\Desktop\인하대학교\05_템플릿\01_작업\확정\PNG\13_copyright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851533" y="6396852"/>
                <a:ext cx="1838325" cy="47625"/>
              </a:xfrm>
              <a:prstGeom prst="rect">
                <a:avLst/>
              </a:prstGeom>
              <a:noFill/>
            </p:spPr>
          </p:pic>
          <p:pic>
            <p:nvPicPr>
              <p:cNvPr id="14" name="Picture 5" descr="C:\Users\Administrator\Desktop\인하대학교\05_템플릿\01_작업\확정\PNG\12_로고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756546" y="6177777"/>
                <a:ext cx="1095375" cy="304800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3074" name="Picture 2" descr="C:\Users\Administrator\Desktop\인하대학교\05_템플릿\01_작업\확정\03\PNG\06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766" y="1134253"/>
            <a:ext cx="8001000" cy="2857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836586" y="705625"/>
            <a:ext cx="29578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b="1" dirty="0" smtClean="0">
                <a:solidFill>
                  <a:srgbClr val="413117"/>
                </a:solidFill>
                <a:latin typeface="나눔고딕" pitchFamily="50" charset="-127"/>
                <a:ea typeface="나눔고딕" pitchFamily="50" charset="-127"/>
              </a:rPr>
              <a:t>01. </a:t>
            </a:r>
            <a:r>
              <a:rPr lang="ko-KR" altLang="en-US" sz="2000" b="1" dirty="0" smtClean="0">
                <a:solidFill>
                  <a:srgbClr val="413117"/>
                </a:solidFill>
                <a:latin typeface="나눔고딕" pitchFamily="50" charset="-127"/>
                <a:ea typeface="나눔고딕" pitchFamily="50" charset="-127"/>
              </a:rPr>
              <a:t>세부제목 영역입니다</a:t>
            </a:r>
            <a:r>
              <a:rPr lang="en-US" altLang="ko-KR" sz="2000" b="1" dirty="0" smtClean="0">
                <a:solidFill>
                  <a:srgbClr val="413117"/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ko-KR" altLang="en-US" sz="2000" b="1" dirty="0">
              <a:solidFill>
                <a:srgbClr val="413117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aphicFrame>
        <p:nvGraphicFramePr>
          <p:cNvPr id="21" name="표 20"/>
          <p:cNvGraphicFramePr>
            <a:graphicFrameLocks noGrp="1"/>
          </p:cNvGraphicFramePr>
          <p:nvPr/>
        </p:nvGraphicFramePr>
        <p:xfrm>
          <a:off x="1317602" y="2205823"/>
          <a:ext cx="6715172" cy="3500461"/>
        </p:xfrm>
        <a:graphic>
          <a:graphicData uri="http://schemas.openxmlformats.org/drawingml/2006/table">
            <a:tbl>
              <a:tblPr firstRow="1" bandRow="1">
                <a:effectLst>
                  <a:outerShdw blurRad="88900" dist="12700" dir="5400000" algn="t" rotWithShape="0">
                    <a:prstClr val="black">
                      <a:alpha val="25000"/>
                    </a:prstClr>
                  </a:outerShdw>
                </a:effectLst>
                <a:tableStyleId>{5C22544A-7EE6-4342-B048-85BDC9FD1C3A}</a:tableStyleId>
              </a:tblPr>
              <a:tblGrid>
                <a:gridCol w="928694"/>
                <a:gridCol w="2571768"/>
                <a:gridCol w="3214710"/>
              </a:tblGrid>
              <a:tr h="3969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나눔고딕" pitchFamily="50" charset="-127"/>
                          <a:ea typeface="나눔고딕" pitchFamily="50" charset="-127"/>
                          <a:cs typeface="Arial" pitchFamily="34" charset="0"/>
                        </a:rPr>
                        <a:t>내용</a:t>
                      </a:r>
                      <a:endParaRPr kumimoji="0" lang="en-US" altLang="ko-KR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나눔고딕" pitchFamily="50" charset="-127"/>
                        <a:ea typeface="나눔고딕" pitchFamily="50" charset="-127"/>
                        <a:cs typeface="Arial" pitchFamily="34" charset="0"/>
                      </a:endParaRPr>
                    </a:p>
                  </a:txBody>
                  <a:tcPr marL="68594" marR="68594" marT="34290" marB="3429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E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나눔고딕" pitchFamily="50" charset="-127"/>
                          <a:ea typeface="나눔고딕" pitchFamily="50" charset="-127"/>
                          <a:cs typeface="Arial" pitchFamily="34" charset="0"/>
                        </a:rPr>
                        <a:t>내용</a:t>
                      </a:r>
                      <a:endParaRPr kumimoji="0" lang="en-US" altLang="ko-KR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나눔고딕" pitchFamily="50" charset="-127"/>
                        <a:ea typeface="나눔고딕" pitchFamily="50" charset="-127"/>
                        <a:cs typeface="Arial" pitchFamily="34" charset="0"/>
                      </a:endParaRPr>
                    </a:p>
                  </a:txBody>
                  <a:tcPr marL="68594" marR="68594" marT="34290" marB="3429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E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나눔고딕" pitchFamily="50" charset="-127"/>
                          <a:ea typeface="나눔고딕" pitchFamily="50" charset="-127"/>
                          <a:cs typeface="Arial" pitchFamily="34" charset="0"/>
                        </a:rPr>
                        <a:t>내용</a:t>
                      </a:r>
                      <a:endParaRPr kumimoji="0" lang="en-US" altLang="ko-KR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나눔고딕" pitchFamily="50" charset="-127"/>
                        <a:ea typeface="나눔고딕" pitchFamily="50" charset="-127"/>
                        <a:cs typeface="Arial" pitchFamily="34" charset="0"/>
                      </a:endParaRPr>
                    </a:p>
                  </a:txBody>
                  <a:tcPr marL="68594" marR="68594" marT="34290" marB="3429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EB7"/>
                    </a:solidFill>
                  </a:tcPr>
                </a:tc>
              </a:tr>
              <a:tr h="15517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나눔고딕" pitchFamily="50" charset="-127"/>
                          <a:ea typeface="나눔고딕" pitchFamily="50" charset="-127"/>
                          <a:cs typeface="Arial" pitchFamily="34" charset="0"/>
                        </a:rPr>
                        <a:t>내용</a:t>
                      </a:r>
                    </a:p>
                  </a:txBody>
                  <a:tcPr marL="68594" marR="68594" marT="34290" marB="3429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나눔고딕" pitchFamily="50" charset="-127"/>
                          <a:ea typeface="나눔고딕" pitchFamily="50" charset="-127"/>
                          <a:cs typeface="Arial" pitchFamily="34" charset="0"/>
                        </a:rPr>
                        <a:t>내용을 적어주세요</a:t>
                      </a:r>
                      <a:endParaRPr kumimoji="0" lang="en-US" altLang="ko-KR" sz="13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나눔고딕" pitchFamily="50" charset="-127"/>
                        <a:ea typeface="나눔고딕" pitchFamily="50" charset="-127"/>
                        <a:cs typeface="Arial" pitchFamily="34" charset="0"/>
                      </a:endParaRPr>
                    </a:p>
                  </a:txBody>
                  <a:tcPr marL="68594" marR="68594" marT="34290" marB="3429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E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나눔고딕" pitchFamily="50" charset="-127"/>
                          <a:ea typeface="나눔고딕" pitchFamily="50" charset="-127"/>
                          <a:cs typeface="Arial" pitchFamily="34" charset="0"/>
                        </a:rPr>
                        <a:t>내용을 적어주세요</a:t>
                      </a:r>
                      <a:endParaRPr kumimoji="0" lang="en-US" altLang="ko-KR" sz="13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나눔고딕" pitchFamily="50" charset="-127"/>
                        <a:ea typeface="나눔고딕" pitchFamily="50" charset="-127"/>
                        <a:cs typeface="Arial" pitchFamily="34" charset="0"/>
                      </a:endParaRPr>
                    </a:p>
                  </a:txBody>
                  <a:tcPr marL="68594" marR="68594" marT="34290" marB="3429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EF7"/>
                    </a:solidFill>
                  </a:tcPr>
                </a:tc>
              </a:tr>
              <a:tr h="15517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나눔고딕" pitchFamily="50" charset="-127"/>
                          <a:ea typeface="나눔고딕" pitchFamily="50" charset="-127"/>
                          <a:cs typeface="Arial" pitchFamily="34" charset="0"/>
                        </a:rPr>
                        <a:t>내용</a:t>
                      </a:r>
                    </a:p>
                  </a:txBody>
                  <a:tcPr marL="68594" marR="68594" marT="34290" marB="3429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나눔고딕" pitchFamily="50" charset="-127"/>
                          <a:ea typeface="나눔고딕" pitchFamily="50" charset="-127"/>
                          <a:cs typeface="Arial" pitchFamily="34" charset="0"/>
                        </a:rPr>
                        <a:t>내용을 적어주세요</a:t>
                      </a:r>
                      <a:endParaRPr kumimoji="0" lang="en-US" altLang="ko-KR" sz="13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나눔고딕" pitchFamily="50" charset="-127"/>
                        <a:ea typeface="나눔고딕" pitchFamily="50" charset="-127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나눔고딕" pitchFamily="50" charset="-127"/>
                          <a:ea typeface="나눔고딕" pitchFamily="50" charset="-127"/>
                          <a:cs typeface="Arial" pitchFamily="34" charset="0"/>
                        </a:rPr>
                        <a:t>- </a:t>
                      </a:r>
                      <a:r>
                        <a:rPr kumimoji="0" lang="ko-KR" alt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나눔고딕" pitchFamily="50" charset="-127"/>
                          <a:ea typeface="나눔고딕" pitchFamily="50" charset="-127"/>
                          <a:cs typeface="Arial" pitchFamily="34" charset="0"/>
                        </a:rPr>
                        <a:t>내용을 적어주세요</a:t>
                      </a:r>
                      <a:endParaRPr kumimoji="0" lang="en-US" altLang="ko-KR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나눔고딕" pitchFamily="50" charset="-127"/>
                        <a:ea typeface="나눔고딕" pitchFamily="50" charset="-127"/>
                        <a:cs typeface="Arial" pitchFamily="34" charset="0"/>
                      </a:endParaRPr>
                    </a:p>
                  </a:txBody>
                  <a:tcPr marL="68594" marR="68594" marT="34290" marB="3429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E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나눔고딕" pitchFamily="50" charset="-127"/>
                          <a:ea typeface="나눔고딕" pitchFamily="50" charset="-127"/>
                          <a:cs typeface="Arial" pitchFamily="34" charset="0"/>
                        </a:rPr>
                        <a:t>내용을 적어주세요</a:t>
                      </a:r>
                      <a:endParaRPr kumimoji="0" lang="en-US" altLang="ko-KR" sz="13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나눔고딕" pitchFamily="50" charset="-127"/>
                        <a:ea typeface="나눔고딕" pitchFamily="50" charset="-127"/>
                        <a:cs typeface="Arial" pitchFamily="34" charset="0"/>
                      </a:endParaRPr>
                    </a:p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나눔고딕" pitchFamily="50" charset="-127"/>
                          <a:ea typeface="나눔고딕" pitchFamily="50" charset="-127"/>
                          <a:cs typeface="Arial" pitchFamily="34" charset="0"/>
                        </a:rPr>
                        <a:t>- </a:t>
                      </a:r>
                      <a:r>
                        <a:rPr kumimoji="0" lang="ko-KR" alt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나눔고딕" pitchFamily="50" charset="-127"/>
                          <a:ea typeface="나눔고딕" pitchFamily="50" charset="-127"/>
                          <a:cs typeface="Arial" pitchFamily="34" charset="0"/>
                        </a:rPr>
                        <a:t>내용을 적어주세요</a:t>
                      </a:r>
                      <a:endParaRPr kumimoji="0" lang="en-US" altLang="ko-KR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나눔고딕" pitchFamily="50" charset="-127"/>
                        <a:ea typeface="나눔고딕" pitchFamily="50" charset="-127"/>
                        <a:cs typeface="Arial" pitchFamily="34" charset="0"/>
                      </a:endParaRPr>
                    </a:p>
                  </a:txBody>
                  <a:tcPr marL="68594" marR="68594" marT="34290" marB="3429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EF7"/>
                    </a:solidFill>
                  </a:tcPr>
                </a:tc>
              </a:tr>
            </a:tbl>
          </a:graphicData>
        </a:graphic>
      </p:graphicFrame>
      <p:pic>
        <p:nvPicPr>
          <p:cNvPr id="25" name="Picture 2" descr="C:\Users\Administrator\Desktop\인하대학교\05_템플릿\01_작업\확정\03\PNG\07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27088" y="1386667"/>
            <a:ext cx="428625" cy="420053"/>
          </a:xfrm>
          <a:prstGeom prst="rect">
            <a:avLst/>
          </a:prstGeom>
          <a:noFill/>
        </p:spPr>
      </p:pic>
      <p:sp>
        <p:nvSpPr>
          <p:cNvPr id="26" name="TextBox 43"/>
          <p:cNvSpPr txBox="1">
            <a:spLocks noChangeAspect="1"/>
          </p:cNvSpPr>
          <p:nvPr/>
        </p:nvSpPr>
        <p:spPr>
          <a:xfrm>
            <a:off x="1089000" y="1410479"/>
            <a:ext cx="316112" cy="353943"/>
          </a:xfrm>
          <a:prstGeom prst="rect">
            <a:avLst/>
          </a:prstGeom>
          <a:noFill/>
          <a:effectLst>
            <a:outerShdw blurRad="38100" dir="5400000" algn="t" rotWithShape="0">
              <a:prstClr val="black">
                <a:alpha val="5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7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1</a:t>
            </a:r>
          </a:p>
        </p:txBody>
      </p:sp>
      <p:sp>
        <p:nvSpPr>
          <p:cNvPr id="27" name="TextBox 42"/>
          <p:cNvSpPr txBox="1"/>
          <p:nvPr/>
        </p:nvSpPr>
        <p:spPr>
          <a:xfrm>
            <a:off x="1455716" y="1415241"/>
            <a:ext cx="5919832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800" b="1" spc="100" dirty="0" smtClean="0">
                <a:solidFill>
                  <a:srgbClr val="6B4433"/>
                </a:solidFill>
                <a:latin typeface="나눔고딕" pitchFamily="50" charset="-127"/>
                <a:ea typeface="나눔고딕" pitchFamily="50" charset="-127"/>
              </a:rPr>
              <a:t>본문 내용 영역입니다</a:t>
            </a:r>
            <a:r>
              <a:rPr lang="en-US" altLang="ko-KR" sz="1800" b="1" spc="100" dirty="0" smtClean="0">
                <a:solidFill>
                  <a:srgbClr val="6B4433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800" b="1" spc="100" dirty="0" smtClean="0">
                <a:solidFill>
                  <a:srgbClr val="6B4433"/>
                </a:solidFill>
                <a:latin typeface="나눔고딕" pitchFamily="50" charset="-127"/>
                <a:ea typeface="나눔고딕" pitchFamily="50" charset="-127"/>
              </a:rPr>
              <a:t>내용을 적어주세요</a:t>
            </a:r>
            <a:r>
              <a:rPr lang="en-US" altLang="ko-KR" sz="1800" b="1" spc="100" dirty="0" smtClean="0">
                <a:solidFill>
                  <a:srgbClr val="6B4433"/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1800" b="1" spc="100" dirty="0">
              <a:solidFill>
                <a:srgbClr val="6B4433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그룹 15"/>
          <p:cNvGrpSpPr/>
          <p:nvPr/>
        </p:nvGrpSpPr>
        <p:grpSpPr>
          <a:xfrm>
            <a:off x="331757" y="377010"/>
            <a:ext cx="8732520" cy="6227064"/>
            <a:chOff x="331757" y="377010"/>
            <a:chExt cx="8732520" cy="6227064"/>
          </a:xfrm>
        </p:grpSpPr>
        <p:pic>
          <p:nvPicPr>
            <p:cNvPr id="17" name="Picture 3" descr="C:\Users\Administrator\Desktop\인하대학교\05_템플릿\01_작업\확정\03\PNG\01_보드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31757" y="377010"/>
              <a:ext cx="8732520" cy="6227064"/>
            </a:xfrm>
            <a:prstGeom prst="rect">
              <a:avLst/>
            </a:prstGeom>
            <a:noFill/>
          </p:spPr>
        </p:pic>
        <p:grpSp>
          <p:nvGrpSpPr>
            <p:cNvPr id="21" name="그룹 5"/>
            <p:cNvGrpSpPr/>
            <p:nvPr/>
          </p:nvGrpSpPr>
          <p:grpSpPr>
            <a:xfrm>
              <a:off x="5770570" y="6011087"/>
              <a:ext cx="3000388" cy="304800"/>
              <a:chOff x="5851533" y="6177777"/>
              <a:chExt cx="3000388" cy="304800"/>
            </a:xfrm>
          </p:grpSpPr>
          <p:pic>
            <p:nvPicPr>
              <p:cNvPr id="22" name="Picture 3" descr="C:\Users\Administrator\Desktop\인하대학교\05_템플릿\01_작업\확정\PNG\13_copyright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851533" y="6396852"/>
                <a:ext cx="1838325" cy="47625"/>
              </a:xfrm>
              <a:prstGeom prst="rect">
                <a:avLst/>
              </a:prstGeom>
              <a:noFill/>
            </p:spPr>
          </p:pic>
          <p:pic>
            <p:nvPicPr>
              <p:cNvPr id="23" name="Picture 5" descr="C:\Users\Administrator\Desktop\인하대학교\05_템플릿\01_작업\확정\PNG\12_로고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756546" y="6177777"/>
                <a:ext cx="1095375" cy="304800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3074" name="Picture 2" descr="C:\Users\Administrator\Desktop\인하대학교\05_템플릿\01_작업\확정\03\PNG\06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766" y="1134253"/>
            <a:ext cx="8001000" cy="2857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836586" y="705625"/>
            <a:ext cx="29578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b="1" dirty="0" smtClean="0">
                <a:solidFill>
                  <a:srgbClr val="413117"/>
                </a:solidFill>
                <a:latin typeface="나눔고딕" pitchFamily="50" charset="-127"/>
                <a:ea typeface="나눔고딕" pitchFamily="50" charset="-127"/>
              </a:rPr>
              <a:t>01. </a:t>
            </a:r>
            <a:r>
              <a:rPr lang="ko-KR" altLang="en-US" sz="2000" b="1" dirty="0" smtClean="0">
                <a:solidFill>
                  <a:srgbClr val="413117"/>
                </a:solidFill>
                <a:latin typeface="나눔고딕" pitchFamily="50" charset="-127"/>
                <a:ea typeface="나눔고딕" pitchFamily="50" charset="-127"/>
              </a:rPr>
              <a:t>세부제목 영역입니다</a:t>
            </a:r>
            <a:r>
              <a:rPr lang="en-US" altLang="ko-KR" sz="2000" b="1" dirty="0" smtClean="0">
                <a:solidFill>
                  <a:srgbClr val="413117"/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ko-KR" altLang="en-US" sz="2000" b="1" dirty="0">
              <a:solidFill>
                <a:srgbClr val="413117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25" name="Picture 2" descr="C:\Users\Administrator\Desktop\인하대학교\05_템플릿\01_작업\확정\03\PNG\07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27088" y="1386667"/>
            <a:ext cx="428625" cy="420053"/>
          </a:xfrm>
          <a:prstGeom prst="rect">
            <a:avLst/>
          </a:prstGeom>
          <a:noFill/>
        </p:spPr>
      </p:pic>
      <p:sp>
        <p:nvSpPr>
          <p:cNvPr id="26" name="TextBox 43"/>
          <p:cNvSpPr txBox="1">
            <a:spLocks noChangeAspect="1"/>
          </p:cNvSpPr>
          <p:nvPr/>
        </p:nvSpPr>
        <p:spPr>
          <a:xfrm>
            <a:off x="1089000" y="1410479"/>
            <a:ext cx="316112" cy="353943"/>
          </a:xfrm>
          <a:prstGeom prst="rect">
            <a:avLst/>
          </a:prstGeom>
          <a:noFill/>
          <a:effectLst>
            <a:outerShdw blurRad="38100" dir="5400000" algn="t" rotWithShape="0">
              <a:prstClr val="black">
                <a:alpha val="5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7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1</a:t>
            </a:r>
          </a:p>
        </p:txBody>
      </p:sp>
      <p:sp>
        <p:nvSpPr>
          <p:cNvPr id="27" name="TextBox 42"/>
          <p:cNvSpPr txBox="1"/>
          <p:nvPr/>
        </p:nvSpPr>
        <p:spPr>
          <a:xfrm>
            <a:off x="1455716" y="1415241"/>
            <a:ext cx="5919832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800" b="1" spc="100" dirty="0" smtClean="0">
                <a:solidFill>
                  <a:srgbClr val="6B4433"/>
                </a:solidFill>
                <a:latin typeface="나눔고딕" pitchFamily="50" charset="-127"/>
                <a:ea typeface="나눔고딕" pitchFamily="50" charset="-127"/>
              </a:rPr>
              <a:t>본문 내용 영역입니다</a:t>
            </a:r>
            <a:r>
              <a:rPr lang="en-US" altLang="ko-KR" sz="1800" b="1" spc="100" dirty="0" smtClean="0">
                <a:solidFill>
                  <a:srgbClr val="6B4433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800" b="1" spc="100" dirty="0" smtClean="0">
                <a:solidFill>
                  <a:srgbClr val="6B4433"/>
                </a:solidFill>
                <a:latin typeface="나눔고딕" pitchFamily="50" charset="-127"/>
                <a:ea typeface="나눔고딕" pitchFamily="50" charset="-127"/>
              </a:rPr>
              <a:t>내용을 적어주세요</a:t>
            </a:r>
            <a:r>
              <a:rPr lang="en-US" altLang="ko-KR" sz="1800" b="1" spc="100" dirty="0" smtClean="0">
                <a:solidFill>
                  <a:srgbClr val="6B4433"/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1800" b="1" spc="100" dirty="0">
              <a:solidFill>
                <a:srgbClr val="6B4433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1379515" y="2682077"/>
            <a:ext cx="6429420" cy="952506"/>
          </a:xfrm>
          <a:prstGeom prst="rect">
            <a:avLst/>
          </a:prstGeom>
          <a:solidFill>
            <a:srgbClr val="FFFCF3"/>
          </a:solidFill>
          <a:ln w="19050">
            <a:solidFill>
              <a:schemeClr val="bg1">
                <a:lumMod val="50000"/>
              </a:schemeClr>
            </a:solidFill>
          </a:ln>
          <a:effectLst>
            <a:outerShdw blurRad="12700" dist="127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1379515" y="2247900"/>
            <a:ext cx="2214578" cy="438938"/>
          </a:xfrm>
          <a:prstGeom prst="rect">
            <a:avLst/>
          </a:prstGeom>
          <a:solidFill>
            <a:srgbClr val="3BA38A"/>
          </a:solidFill>
          <a:ln w="19050">
            <a:solidFill>
              <a:srgbClr val="2B7765"/>
            </a:solidFill>
          </a:ln>
          <a:effectLst>
            <a:outerShdw blurRad="12700" dist="127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TextBox 43"/>
          <p:cNvSpPr txBox="1">
            <a:spLocks noChangeAspect="1"/>
          </p:cNvSpPr>
          <p:nvPr/>
        </p:nvSpPr>
        <p:spPr>
          <a:xfrm>
            <a:off x="1612879" y="2296311"/>
            <a:ext cx="1688283" cy="323165"/>
          </a:xfrm>
          <a:prstGeom prst="rect">
            <a:avLst/>
          </a:prstGeom>
          <a:noFill/>
          <a:effectLst>
            <a:outerShdw blurRad="38100" dir="5400000" algn="t" rotWithShape="0">
              <a:prstClr val="black">
                <a:alpha val="5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5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내용을 적어주세요</a:t>
            </a:r>
            <a:endParaRPr lang="en-US" altLang="ko-KR" sz="1500" b="1" dirty="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1379515" y="4634715"/>
            <a:ext cx="6429420" cy="952506"/>
          </a:xfrm>
          <a:prstGeom prst="rect">
            <a:avLst/>
          </a:prstGeom>
          <a:solidFill>
            <a:srgbClr val="FFFCF3"/>
          </a:solidFill>
          <a:ln w="19050">
            <a:solidFill>
              <a:schemeClr val="bg1">
                <a:lumMod val="50000"/>
              </a:schemeClr>
            </a:solidFill>
          </a:ln>
          <a:effectLst>
            <a:outerShdw blurRad="12700" dist="127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4" name="직사각형 33"/>
          <p:cNvSpPr/>
          <p:nvPr/>
        </p:nvSpPr>
        <p:spPr>
          <a:xfrm>
            <a:off x="1379515" y="4200538"/>
            <a:ext cx="2214578" cy="43893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9050">
            <a:solidFill>
              <a:schemeClr val="accent5">
                <a:lumMod val="50000"/>
              </a:schemeClr>
            </a:solidFill>
          </a:ln>
          <a:effectLst>
            <a:outerShdw blurRad="12700" dist="127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5" name="TextBox 43"/>
          <p:cNvSpPr txBox="1">
            <a:spLocks noChangeAspect="1"/>
          </p:cNvSpPr>
          <p:nvPr/>
        </p:nvSpPr>
        <p:spPr>
          <a:xfrm>
            <a:off x="1612879" y="4248949"/>
            <a:ext cx="1688283" cy="323165"/>
          </a:xfrm>
          <a:prstGeom prst="rect">
            <a:avLst/>
          </a:prstGeom>
          <a:noFill/>
          <a:effectLst>
            <a:outerShdw blurRad="38100" dir="5400000" algn="t" rotWithShape="0">
              <a:prstClr val="black">
                <a:alpha val="5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5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내용을 적어주세요</a:t>
            </a:r>
            <a:endParaRPr lang="en-US" altLang="ko-KR" sz="1500" b="1" dirty="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TextBox 42"/>
          <p:cNvSpPr txBox="1"/>
          <p:nvPr/>
        </p:nvSpPr>
        <p:spPr>
          <a:xfrm>
            <a:off x="1398565" y="2814655"/>
            <a:ext cx="3143272" cy="2769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Blip>
                <a:blip r:embed="rId7"/>
              </a:buBlip>
            </a:pPr>
            <a:r>
              <a:rPr lang="ko-KR" altLang="en-US" sz="12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 내용을 적어주세요</a:t>
            </a:r>
            <a:r>
              <a:rPr lang="en-US" altLang="ko-KR" sz="12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1200" b="1" spc="100" dirty="0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TextBox 42"/>
          <p:cNvSpPr txBox="1"/>
          <p:nvPr/>
        </p:nvSpPr>
        <p:spPr>
          <a:xfrm>
            <a:off x="1398565" y="4725203"/>
            <a:ext cx="3143272" cy="2769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Blip>
                <a:blip r:embed="rId7"/>
              </a:buBlip>
            </a:pPr>
            <a:r>
              <a:rPr lang="ko-KR" altLang="en-US" sz="12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 내용을 적어주세요</a:t>
            </a:r>
            <a:r>
              <a:rPr lang="en-US" altLang="ko-KR" sz="12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1200" b="1" spc="100" dirty="0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그룹 22"/>
          <p:cNvGrpSpPr/>
          <p:nvPr/>
        </p:nvGrpSpPr>
        <p:grpSpPr>
          <a:xfrm>
            <a:off x="331757" y="377010"/>
            <a:ext cx="8732520" cy="6227064"/>
            <a:chOff x="331757" y="377010"/>
            <a:chExt cx="8732520" cy="6227064"/>
          </a:xfrm>
        </p:grpSpPr>
        <p:pic>
          <p:nvPicPr>
            <p:cNvPr id="24" name="Picture 3" descr="C:\Users\Administrator\Desktop\인하대학교\05_템플릿\01_작업\확정\03\PNG\01_보드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31757" y="377010"/>
              <a:ext cx="8732520" cy="6227064"/>
            </a:xfrm>
            <a:prstGeom prst="rect">
              <a:avLst/>
            </a:prstGeom>
            <a:noFill/>
          </p:spPr>
        </p:pic>
        <p:grpSp>
          <p:nvGrpSpPr>
            <p:cNvPr id="31" name="그룹 5"/>
            <p:cNvGrpSpPr/>
            <p:nvPr/>
          </p:nvGrpSpPr>
          <p:grpSpPr>
            <a:xfrm>
              <a:off x="5770570" y="6011087"/>
              <a:ext cx="3000388" cy="304800"/>
              <a:chOff x="5851533" y="6177777"/>
              <a:chExt cx="3000388" cy="304800"/>
            </a:xfrm>
          </p:grpSpPr>
          <p:pic>
            <p:nvPicPr>
              <p:cNvPr id="32" name="Picture 3" descr="C:\Users\Administrator\Desktop\인하대학교\05_템플릿\01_작업\확정\PNG\13_copyright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851533" y="6396852"/>
                <a:ext cx="1838325" cy="47625"/>
              </a:xfrm>
              <a:prstGeom prst="rect">
                <a:avLst/>
              </a:prstGeom>
              <a:noFill/>
            </p:spPr>
          </p:pic>
          <p:pic>
            <p:nvPicPr>
              <p:cNvPr id="36" name="Picture 5" descr="C:\Users\Administrator\Desktop\인하대학교\05_템플릿\01_작업\확정\PNG\12_로고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756546" y="6177777"/>
                <a:ext cx="1095375" cy="304800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3074" name="Picture 2" descr="C:\Users\Administrator\Desktop\인하대학교\05_템플릿\01_작업\확정\03\PNG\06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766" y="1134253"/>
            <a:ext cx="8001000" cy="2857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836586" y="705625"/>
            <a:ext cx="29578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b="1" dirty="0" smtClean="0">
                <a:solidFill>
                  <a:srgbClr val="413117"/>
                </a:solidFill>
                <a:latin typeface="나눔고딕" pitchFamily="50" charset="-127"/>
                <a:ea typeface="나눔고딕" pitchFamily="50" charset="-127"/>
              </a:rPr>
              <a:t>01. </a:t>
            </a:r>
            <a:r>
              <a:rPr lang="ko-KR" altLang="en-US" sz="2000" b="1" dirty="0" smtClean="0">
                <a:solidFill>
                  <a:srgbClr val="413117"/>
                </a:solidFill>
                <a:latin typeface="나눔고딕" pitchFamily="50" charset="-127"/>
                <a:ea typeface="나눔고딕" pitchFamily="50" charset="-127"/>
              </a:rPr>
              <a:t>세부제목 영역입니다</a:t>
            </a:r>
            <a:r>
              <a:rPr lang="en-US" altLang="ko-KR" sz="2000" b="1" dirty="0" smtClean="0">
                <a:solidFill>
                  <a:srgbClr val="413117"/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ko-KR" altLang="en-US" sz="2000" b="1" dirty="0">
              <a:solidFill>
                <a:srgbClr val="413117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25" name="Picture 2" descr="C:\Users\Administrator\Desktop\인하대학교\05_템플릿\01_작업\확정\03\PNG\07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27088" y="1386667"/>
            <a:ext cx="428625" cy="420053"/>
          </a:xfrm>
          <a:prstGeom prst="rect">
            <a:avLst/>
          </a:prstGeom>
          <a:noFill/>
        </p:spPr>
      </p:pic>
      <p:sp>
        <p:nvSpPr>
          <p:cNvPr id="26" name="TextBox 43"/>
          <p:cNvSpPr txBox="1">
            <a:spLocks noChangeAspect="1"/>
          </p:cNvSpPr>
          <p:nvPr/>
        </p:nvSpPr>
        <p:spPr>
          <a:xfrm>
            <a:off x="1089000" y="1410479"/>
            <a:ext cx="316112" cy="353943"/>
          </a:xfrm>
          <a:prstGeom prst="rect">
            <a:avLst/>
          </a:prstGeom>
          <a:noFill/>
          <a:effectLst>
            <a:outerShdw blurRad="38100" dir="5400000" algn="t" rotWithShape="0">
              <a:prstClr val="black">
                <a:alpha val="5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7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1</a:t>
            </a:r>
          </a:p>
        </p:txBody>
      </p:sp>
      <p:sp>
        <p:nvSpPr>
          <p:cNvPr id="27" name="TextBox 42"/>
          <p:cNvSpPr txBox="1"/>
          <p:nvPr/>
        </p:nvSpPr>
        <p:spPr>
          <a:xfrm>
            <a:off x="1455716" y="1415241"/>
            <a:ext cx="5919832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800" b="1" spc="100" dirty="0" smtClean="0">
                <a:solidFill>
                  <a:srgbClr val="6B4433"/>
                </a:solidFill>
                <a:latin typeface="나눔고딕" pitchFamily="50" charset="-127"/>
                <a:ea typeface="나눔고딕" pitchFamily="50" charset="-127"/>
              </a:rPr>
              <a:t>본문 내용 영역입니다</a:t>
            </a:r>
            <a:r>
              <a:rPr lang="en-US" altLang="ko-KR" sz="1800" b="1" spc="100" dirty="0" smtClean="0">
                <a:solidFill>
                  <a:srgbClr val="6B4433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800" b="1" spc="100" dirty="0" smtClean="0">
                <a:solidFill>
                  <a:srgbClr val="6B4433"/>
                </a:solidFill>
                <a:latin typeface="나눔고딕" pitchFamily="50" charset="-127"/>
                <a:ea typeface="나눔고딕" pitchFamily="50" charset="-127"/>
              </a:rPr>
              <a:t>내용을 적어주세요</a:t>
            </a:r>
            <a:r>
              <a:rPr lang="en-US" altLang="ko-KR" sz="1800" b="1" spc="100" dirty="0" smtClean="0">
                <a:solidFill>
                  <a:srgbClr val="6B4433"/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1800" b="1" spc="100" dirty="0">
              <a:solidFill>
                <a:srgbClr val="6B4433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1174727" y="2777326"/>
            <a:ext cx="2211410" cy="2228079"/>
          </a:xfrm>
          <a:prstGeom prst="rect">
            <a:avLst/>
          </a:prstGeom>
          <a:solidFill>
            <a:srgbClr val="FFFCF3"/>
          </a:solidFill>
          <a:ln w="19050">
            <a:solidFill>
              <a:schemeClr val="bg1">
                <a:lumMod val="50000"/>
              </a:schemeClr>
            </a:solidFill>
          </a:ln>
          <a:effectLst>
            <a:outerShdw blurRad="12700" dist="127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1174726" y="2343150"/>
            <a:ext cx="2214578" cy="438938"/>
          </a:xfrm>
          <a:prstGeom prst="rect">
            <a:avLst/>
          </a:prstGeom>
          <a:solidFill>
            <a:srgbClr val="3BA38A"/>
          </a:solidFill>
          <a:ln w="19050">
            <a:solidFill>
              <a:srgbClr val="2B7765"/>
            </a:solidFill>
          </a:ln>
          <a:effectLst>
            <a:outerShdw blurRad="12700" dist="127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TextBox 43"/>
          <p:cNvSpPr txBox="1">
            <a:spLocks noChangeAspect="1"/>
          </p:cNvSpPr>
          <p:nvPr/>
        </p:nvSpPr>
        <p:spPr>
          <a:xfrm>
            <a:off x="1408090" y="2391561"/>
            <a:ext cx="1688283" cy="323165"/>
          </a:xfrm>
          <a:prstGeom prst="rect">
            <a:avLst/>
          </a:prstGeom>
          <a:noFill/>
          <a:effectLst>
            <a:outerShdw blurRad="38100" dir="5400000" algn="t" rotWithShape="0">
              <a:prstClr val="black">
                <a:alpha val="5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5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내용을 적어주세요</a:t>
            </a:r>
            <a:endParaRPr lang="en-US" altLang="ko-KR" sz="1500" b="1" dirty="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3660768" y="2787637"/>
            <a:ext cx="2211410" cy="2228079"/>
          </a:xfrm>
          <a:prstGeom prst="rect">
            <a:avLst/>
          </a:prstGeom>
          <a:solidFill>
            <a:srgbClr val="FFFCF3"/>
          </a:solidFill>
          <a:ln w="19050">
            <a:solidFill>
              <a:schemeClr val="bg1">
                <a:lumMod val="50000"/>
              </a:schemeClr>
            </a:solidFill>
          </a:ln>
          <a:effectLst>
            <a:outerShdw blurRad="12700" dist="127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4" name="직사각형 33"/>
          <p:cNvSpPr/>
          <p:nvPr/>
        </p:nvSpPr>
        <p:spPr>
          <a:xfrm>
            <a:off x="3660768" y="2353461"/>
            <a:ext cx="2214578" cy="43893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9050">
            <a:solidFill>
              <a:schemeClr val="accent5">
                <a:lumMod val="50000"/>
              </a:schemeClr>
            </a:solidFill>
          </a:ln>
          <a:effectLst>
            <a:outerShdw blurRad="12700" dist="127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5" name="TextBox 43"/>
          <p:cNvSpPr txBox="1">
            <a:spLocks noChangeAspect="1"/>
          </p:cNvSpPr>
          <p:nvPr/>
        </p:nvSpPr>
        <p:spPr>
          <a:xfrm>
            <a:off x="3894132" y="2401872"/>
            <a:ext cx="1688283" cy="323165"/>
          </a:xfrm>
          <a:prstGeom prst="rect">
            <a:avLst/>
          </a:prstGeom>
          <a:noFill/>
          <a:effectLst>
            <a:outerShdw blurRad="38100" dir="5400000" algn="t" rotWithShape="0">
              <a:prstClr val="black">
                <a:alpha val="5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5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내용을 적어주세요</a:t>
            </a:r>
            <a:endParaRPr lang="en-US" altLang="ko-KR" sz="1500" b="1" dirty="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6161098" y="2787637"/>
            <a:ext cx="2211410" cy="2228079"/>
          </a:xfrm>
          <a:prstGeom prst="rect">
            <a:avLst/>
          </a:prstGeom>
          <a:solidFill>
            <a:srgbClr val="FFFCF3"/>
          </a:solidFill>
          <a:ln w="19050">
            <a:solidFill>
              <a:schemeClr val="bg1">
                <a:lumMod val="50000"/>
              </a:schemeClr>
            </a:solidFill>
          </a:ln>
          <a:effectLst>
            <a:outerShdw blurRad="12700" dist="127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1" name="직사각형 20"/>
          <p:cNvSpPr/>
          <p:nvPr/>
        </p:nvSpPr>
        <p:spPr>
          <a:xfrm>
            <a:off x="6161098" y="2353461"/>
            <a:ext cx="2214578" cy="438938"/>
          </a:xfrm>
          <a:prstGeom prst="rect">
            <a:avLst/>
          </a:prstGeom>
          <a:solidFill>
            <a:srgbClr val="467ABA"/>
          </a:solidFill>
          <a:ln w="19050">
            <a:solidFill>
              <a:srgbClr val="2D507B"/>
            </a:solidFill>
          </a:ln>
          <a:effectLst>
            <a:outerShdw blurRad="12700" dist="127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" name="TextBox 43"/>
          <p:cNvSpPr txBox="1">
            <a:spLocks noChangeAspect="1"/>
          </p:cNvSpPr>
          <p:nvPr/>
        </p:nvSpPr>
        <p:spPr>
          <a:xfrm>
            <a:off x="6394462" y="2401872"/>
            <a:ext cx="1688283" cy="323165"/>
          </a:xfrm>
          <a:prstGeom prst="rect">
            <a:avLst/>
          </a:prstGeom>
          <a:noFill/>
          <a:effectLst>
            <a:outerShdw blurRad="38100" dir="5400000" algn="t" rotWithShape="0">
              <a:prstClr val="black">
                <a:alpha val="5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5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내용을 적어주세요</a:t>
            </a:r>
            <a:endParaRPr lang="en-US" altLang="ko-KR" sz="1500" b="1" dirty="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9" name="TextBox 42"/>
          <p:cNvSpPr txBox="1"/>
          <p:nvPr/>
        </p:nvSpPr>
        <p:spPr>
          <a:xfrm>
            <a:off x="1179490" y="2881330"/>
            <a:ext cx="1866913" cy="2769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Blip>
                <a:blip r:embed="rId7"/>
              </a:buBlip>
            </a:pPr>
            <a:r>
              <a:rPr lang="ko-KR" altLang="en-US" sz="12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 내용을 적어주세요</a:t>
            </a:r>
            <a:r>
              <a:rPr lang="en-US" altLang="ko-KR" sz="12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1200" b="1" spc="100" dirty="0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8" name="TextBox 42"/>
          <p:cNvSpPr txBox="1"/>
          <p:nvPr/>
        </p:nvSpPr>
        <p:spPr>
          <a:xfrm>
            <a:off x="3665531" y="2881330"/>
            <a:ext cx="1866913" cy="2769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Blip>
                <a:blip r:embed="rId7"/>
              </a:buBlip>
            </a:pPr>
            <a:r>
              <a:rPr lang="ko-KR" altLang="en-US" sz="12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 내용을 적어주세요</a:t>
            </a:r>
            <a:r>
              <a:rPr lang="en-US" altLang="ko-KR" sz="12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1200" b="1" spc="100" dirty="0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9" name="TextBox 42"/>
          <p:cNvSpPr txBox="1"/>
          <p:nvPr/>
        </p:nvSpPr>
        <p:spPr>
          <a:xfrm>
            <a:off x="6156336" y="2881330"/>
            <a:ext cx="1866913" cy="2769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Blip>
                <a:blip r:embed="rId7"/>
              </a:buBlip>
            </a:pPr>
            <a:r>
              <a:rPr lang="ko-KR" altLang="en-US" sz="12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 내용을 적어주세요</a:t>
            </a:r>
            <a:r>
              <a:rPr lang="en-US" altLang="ko-KR" sz="12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1200" b="1" spc="100" dirty="0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2796</TotalTime>
  <Words>320</Words>
  <Application>Microsoft Office PowerPoint</Application>
  <PresentationFormat>사용자 지정</PresentationFormat>
  <Paragraphs>118</Paragraphs>
  <Slides>15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6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Registered User</dc:creator>
  <cp:lastModifiedBy>Registered User</cp:lastModifiedBy>
  <cp:revision>105</cp:revision>
  <dcterms:created xsi:type="dcterms:W3CDTF">2013-02-06T12:21:29Z</dcterms:created>
  <dcterms:modified xsi:type="dcterms:W3CDTF">2013-02-15T08:27:23Z</dcterms:modified>
</cp:coreProperties>
</file>