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74" r:id="rId5"/>
    <p:sldId id="269" r:id="rId6"/>
    <p:sldId id="276" r:id="rId7"/>
    <p:sldId id="277" r:id="rId8"/>
    <p:sldId id="278" r:id="rId9"/>
    <p:sldId id="282" r:id="rId10"/>
    <p:sldId id="279" r:id="rId11"/>
    <p:sldId id="280" r:id="rId12"/>
    <p:sldId id="286" r:id="rId13"/>
    <p:sldId id="281" r:id="rId14"/>
    <p:sldId id="283" r:id="rId15"/>
    <p:sldId id="285" r:id="rId16"/>
    <p:sldId id="284" r:id="rId17"/>
  </p:sldIdLst>
  <p:sldSz cx="9245600" cy="68405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636"/>
    <a:srgbClr val="0C544B"/>
    <a:srgbClr val="000000"/>
    <a:srgbClr val="660066"/>
    <a:srgbClr val="800080"/>
    <a:srgbClr val="905F06"/>
    <a:srgbClr val="A29B16"/>
    <a:srgbClr val="1B3F6B"/>
    <a:srgbClr val="1D3169"/>
    <a:srgbClr val="0094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72" autoAdjust="0"/>
    <p:restoredTop sz="94660"/>
  </p:normalViewPr>
  <p:slideViewPr>
    <p:cSldViewPr>
      <p:cViewPr>
        <p:scale>
          <a:sx n="100" d="100"/>
          <a:sy n="100" d="100"/>
        </p:scale>
        <p:origin x="-678" y="-444"/>
      </p:cViewPr>
      <p:guideLst>
        <p:guide orient="horz" pos="2155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93420" y="2125001"/>
            <a:ext cx="7858760" cy="146628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86840" y="3876305"/>
            <a:ext cx="6471920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78503" y="273939"/>
            <a:ext cx="2102732" cy="582079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67096" y="273939"/>
            <a:ext cx="6157313" cy="582079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0339" y="4395679"/>
            <a:ext cx="785876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0339" y="2899312"/>
            <a:ext cx="785876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096" y="1591376"/>
            <a:ext cx="413002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51211" y="1591376"/>
            <a:ext cx="4130023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280" y="273939"/>
            <a:ext cx="8321040" cy="114009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2280" y="1531204"/>
            <a:ext cx="408507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280" y="2169337"/>
            <a:ext cx="408507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96637" y="1531204"/>
            <a:ext cx="4086684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96637" y="2169337"/>
            <a:ext cx="4086684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2280" y="272355"/>
            <a:ext cx="3041739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14773" y="272355"/>
            <a:ext cx="5168547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2280" y="1431446"/>
            <a:ext cx="3041739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12202" y="4788377"/>
            <a:ext cx="554736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12202" y="611215"/>
            <a:ext cx="554736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12202" y="5353671"/>
            <a:ext cx="554736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2280" y="273939"/>
            <a:ext cx="8321040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2280" y="1596126"/>
            <a:ext cx="8321040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2280" y="6340166"/>
            <a:ext cx="21573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50D00-E9DF-4C32-8EF9-982D014E2409}" type="datetimeFigureOut">
              <a:rPr lang="ko-KR" altLang="en-US" smtClean="0"/>
              <a:pPr/>
              <a:t>2013-02-15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58914" y="6340166"/>
            <a:ext cx="29277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626013" y="6340166"/>
            <a:ext cx="21573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66CF-9312-4F9A-969A-1554DEA602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grpSp>
          <p:nvGrpSpPr>
            <p:cNvPr id="19" name="그룹 18"/>
            <p:cNvGrpSpPr/>
            <p:nvPr/>
          </p:nvGrpSpPr>
          <p:grpSpPr>
            <a:xfrm>
              <a:off x="450490" y="444506"/>
              <a:ext cx="8723376" cy="6172200"/>
              <a:chOff x="450490" y="444506"/>
              <a:chExt cx="8723376" cy="6172200"/>
            </a:xfrm>
          </p:grpSpPr>
          <p:pic>
            <p:nvPicPr>
              <p:cNvPr id="1027" name="Picture 3" descr="C:\Users\Administrator\Desktop\인하대학교\05_템플릿\01_작업\확정\04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0490" y="444506"/>
                <a:ext cx="8723376" cy="6172200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 descr="C:\Users\Administrator\Desktop\인하대학교\05_템플릿\01_작업\확정\04\PNG\04.png"/>
              <p:cNvPicPr>
                <a:picLocks noChangeAspect="1" noChangeArrowheads="1"/>
              </p:cNvPicPr>
              <p:nvPr/>
            </p:nvPicPr>
            <p:blipFill>
              <a:blip r:embed="rId3"/>
              <a:srcRect t="-632" b="-632"/>
              <a:stretch>
                <a:fillRect/>
              </a:stretch>
            </p:blipFill>
            <p:spPr bwMode="auto">
              <a:xfrm>
                <a:off x="622272" y="572274"/>
                <a:ext cx="8357616" cy="2638980"/>
              </a:xfrm>
              <a:prstGeom prst="rect">
                <a:avLst/>
              </a:prstGeom>
              <a:noFill/>
            </p:spPr>
          </p:pic>
          <p:pic>
            <p:nvPicPr>
              <p:cNvPr id="2052" name="Picture 4" descr="C:\Users\Administrator\Desktop\인하대학교\05_템플릿\01_작업\확정\04\PNG\06.png"/>
              <p:cNvPicPr>
                <a:picLocks noChangeAspect="1" noChangeArrowheads="1"/>
              </p:cNvPicPr>
              <p:nvPr/>
            </p:nvPicPr>
            <p:blipFill>
              <a:blip r:embed="rId4"/>
              <a:srcRect t="-561" b="-561"/>
              <a:stretch>
                <a:fillRect/>
              </a:stretch>
            </p:blipFill>
            <p:spPr bwMode="auto">
              <a:xfrm>
                <a:off x="632046" y="3452508"/>
                <a:ext cx="8348472" cy="2968157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Users\Administrator\Desktop\인하대학교\05_템플릿\01_작업\확정\04\PNG\05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4660" y="6006324"/>
                <a:ext cx="8293608" cy="374904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그룹 19"/>
            <p:cNvGrpSpPr/>
            <p:nvPr/>
          </p:nvGrpSpPr>
          <p:grpSpPr>
            <a:xfrm>
              <a:off x="5894396" y="5696760"/>
              <a:ext cx="3000388" cy="304800"/>
              <a:chOff x="5851533" y="6177777"/>
              <a:chExt cx="3000388" cy="304800"/>
            </a:xfrm>
          </p:grpSpPr>
          <p:pic>
            <p:nvPicPr>
              <p:cNvPr id="2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7" name="그룹 16"/>
          <p:cNvGrpSpPr/>
          <p:nvPr/>
        </p:nvGrpSpPr>
        <p:grpSpPr>
          <a:xfrm>
            <a:off x="1050900" y="2205823"/>
            <a:ext cx="7253102" cy="1327184"/>
            <a:chOff x="1050900" y="2205823"/>
            <a:chExt cx="7253102" cy="1327184"/>
          </a:xfrm>
        </p:grpSpPr>
        <p:pic>
          <p:nvPicPr>
            <p:cNvPr id="2054" name="Picture 6" descr="C:\Users\Administrator\Desktop\인하대학교\05_템플릿\01_작업\확정\04\PNG\08.png"/>
            <p:cNvPicPr>
              <a:picLocks noChangeAspect="1" noChangeArrowheads="1"/>
            </p:cNvPicPr>
            <p:nvPr/>
          </p:nvPicPr>
          <p:blipFill>
            <a:blip r:embed="rId8"/>
            <a:srcRect t="-60000" b="-60000"/>
            <a:stretch>
              <a:fillRect/>
            </a:stretch>
          </p:blipFill>
          <p:spPr bwMode="auto">
            <a:xfrm>
              <a:off x="1784330" y="3472657"/>
              <a:ext cx="6519672" cy="60350"/>
            </a:xfrm>
            <a:prstGeom prst="rect">
              <a:avLst/>
            </a:prstGeom>
            <a:noFill/>
          </p:spPr>
        </p:pic>
        <p:pic>
          <p:nvPicPr>
            <p:cNvPr id="2053" name="Picture 5" descr="C:\Users\Administrator\Desktop\인하대학교\05_템플릿\01_작업\확정\04\PNG\03.png"/>
            <p:cNvPicPr>
              <a:picLocks noChangeAspect="1" noChangeArrowheads="1"/>
            </p:cNvPicPr>
            <p:nvPr/>
          </p:nvPicPr>
          <p:blipFill>
            <a:blip r:embed="rId9"/>
            <a:srcRect t="-1277" b="-1277"/>
            <a:stretch>
              <a:fillRect/>
            </a:stretch>
          </p:blipFill>
          <p:spPr bwMode="auto">
            <a:xfrm>
              <a:off x="1050900" y="2205823"/>
              <a:ext cx="2267712" cy="1322233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579541" y="2305837"/>
            <a:ext cx="1271502" cy="1169551"/>
          </a:xfrm>
          <a:prstGeom prst="rect">
            <a:avLst/>
          </a:prstGeom>
          <a:noFill/>
          <a:effectLst>
            <a:outerShdw blurRad="88900" dir="132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3265478" y="2834477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3200" b="1" i="1" dirty="0" smtClean="0"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3200" b="1" i="1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b="1" i="1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1" name="사각형 설명선 20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8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19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2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7" name="원형 화살표 46"/>
          <p:cNvSpPr/>
          <p:nvPr/>
        </p:nvSpPr>
        <p:spPr>
          <a:xfrm>
            <a:off x="4908552" y="3348831"/>
            <a:ext cx="1785950" cy="1785950"/>
          </a:xfrm>
          <a:prstGeom prst="circularArrow">
            <a:avLst/>
          </a:prstGeom>
          <a:gradFill>
            <a:gsLst>
              <a:gs pos="3500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0"/>
          </a:gradFill>
          <a:ln>
            <a:noFill/>
          </a:ln>
          <a:effectLst>
            <a:outerShdw blurRad="508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원형 화살표 45"/>
          <p:cNvSpPr/>
          <p:nvPr/>
        </p:nvSpPr>
        <p:spPr>
          <a:xfrm>
            <a:off x="3113078" y="2339174"/>
            <a:ext cx="1785950" cy="1785950"/>
          </a:xfrm>
          <a:prstGeom prst="circularArrow">
            <a:avLst/>
          </a:prstGeom>
          <a:gradFill>
            <a:gsLst>
              <a:gs pos="3500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0"/>
          </a:gradFill>
          <a:ln>
            <a:noFill/>
          </a:ln>
          <a:effectLst>
            <a:outerShdw blurRad="50800" dist="127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육각형 37"/>
          <p:cNvSpPr/>
          <p:nvPr/>
        </p:nvSpPr>
        <p:spPr>
          <a:xfrm>
            <a:off x="2079607" y="2371197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육각형 39"/>
          <p:cNvSpPr/>
          <p:nvPr/>
        </p:nvSpPr>
        <p:spPr>
          <a:xfrm>
            <a:off x="3836982" y="3347517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육각형 40"/>
          <p:cNvSpPr/>
          <p:nvPr/>
        </p:nvSpPr>
        <p:spPr>
          <a:xfrm>
            <a:off x="5618169" y="4290498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2"/>
          <p:cNvSpPr txBox="1"/>
          <p:nvPr/>
        </p:nvSpPr>
        <p:spPr>
          <a:xfrm>
            <a:off x="2193908" y="277102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0808" y="3714002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51520" y="463317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35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36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37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9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원형 화살표 45"/>
          <p:cNvSpPr/>
          <p:nvPr/>
        </p:nvSpPr>
        <p:spPr>
          <a:xfrm>
            <a:off x="2793987" y="1991509"/>
            <a:ext cx="1785950" cy="1785950"/>
          </a:xfrm>
          <a:prstGeom prst="circularArrow">
            <a:avLst/>
          </a:prstGeom>
          <a:gradFill>
            <a:gsLst>
              <a:gs pos="3500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육각형 37"/>
          <p:cNvSpPr/>
          <p:nvPr/>
        </p:nvSpPr>
        <p:spPr>
          <a:xfrm>
            <a:off x="1765280" y="2971934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육각형 39"/>
          <p:cNvSpPr/>
          <p:nvPr/>
        </p:nvSpPr>
        <p:spPr>
          <a:xfrm>
            <a:off x="3944139" y="2971934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육각형 40"/>
          <p:cNvSpPr/>
          <p:nvPr/>
        </p:nvSpPr>
        <p:spPr>
          <a:xfrm>
            <a:off x="6122998" y="2971934"/>
            <a:ext cx="1785950" cy="1539613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2"/>
          <p:cNvSpPr txBox="1"/>
          <p:nvPr/>
        </p:nvSpPr>
        <p:spPr>
          <a:xfrm>
            <a:off x="1860531" y="3420269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9702" y="3420269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13486" y="3420269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원형 화살표 15"/>
          <p:cNvSpPr/>
          <p:nvPr/>
        </p:nvSpPr>
        <p:spPr>
          <a:xfrm>
            <a:off x="4970465" y="1991509"/>
            <a:ext cx="1785950" cy="1785950"/>
          </a:xfrm>
          <a:prstGeom prst="circularArrow">
            <a:avLst/>
          </a:prstGeom>
          <a:gradFill>
            <a:gsLst>
              <a:gs pos="3500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810000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육각형 18"/>
          <p:cNvSpPr/>
          <p:nvPr/>
        </p:nvSpPr>
        <p:spPr>
          <a:xfrm>
            <a:off x="1746229" y="5277657"/>
            <a:ext cx="1749446" cy="540071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육각형 21"/>
          <p:cNvSpPr/>
          <p:nvPr/>
        </p:nvSpPr>
        <p:spPr>
          <a:xfrm>
            <a:off x="3960808" y="5277657"/>
            <a:ext cx="1749446" cy="540071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육각형 26"/>
          <p:cNvSpPr/>
          <p:nvPr/>
        </p:nvSpPr>
        <p:spPr>
          <a:xfrm>
            <a:off x="6165861" y="5277657"/>
            <a:ext cx="1749446" cy="540071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Picture 2" descr="C:\Users\Administrator\Desktop\인하대학교\05_템플릿\01_작업\확정\PNG\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2140" y="5330045"/>
            <a:ext cx="666750" cy="438150"/>
          </a:xfrm>
          <a:prstGeom prst="rect">
            <a:avLst/>
          </a:prstGeom>
          <a:noFill/>
        </p:spPr>
      </p:pic>
      <p:pic>
        <p:nvPicPr>
          <p:cNvPr id="29" name="Picture 2" descr="C:\Users\Administrator\Desktop\인하대학교\05_템플릿\01_작업\확정\PNG\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6718" y="5330045"/>
            <a:ext cx="666750" cy="438150"/>
          </a:xfrm>
          <a:prstGeom prst="rect">
            <a:avLst/>
          </a:prstGeom>
          <a:noFill/>
        </p:spPr>
      </p:pic>
      <p:sp>
        <p:nvSpPr>
          <p:cNvPr id="30" name="TextBox 42"/>
          <p:cNvSpPr txBox="1"/>
          <p:nvPr/>
        </p:nvSpPr>
        <p:spPr>
          <a:xfrm>
            <a:off x="1812906" y="52776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0177" y="52776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40468" y="52776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6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17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18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9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육각형 37"/>
          <p:cNvSpPr>
            <a:spLocks noChangeAspect="1"/>
          </p:cNvSpPr>
          <p:nvPr/>
        </p:nvSpPr>
        <p:spPr>
          <a:xfrm>
            <a:off x="1893868" y="3072604"/>
            <a:ext cx="1428760" cy="1231690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2"/>
          <p:cNvSpPr txBox="1"/>
          <p:nvPr/>
        </p:nvSpPr>
        <p:spPr>
          <a:xfrm>
            <a:off x="1836718" y="3392350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육각형 32"/>
          <p:cNvSpPr>
            <a:spLocks noChangeAspect="1"/>
          </p:cNvSpPr>
          <p:nvPr/>
        </p:nvSpPr>
        <p:spPr>
          <a:xfrm>
            <a:off x="6124591" y="3072604"/>
            <a:ext cx="1428760" cy="1231690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42"/>
          <p:cNvSpPr txBox="1"/>
          <p:nvPr/>
        </p:nvSpPr>
        <p:spPr>
          <a:xfrm>
            <a:off x="6067441" y="3392350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오른쪽 화살표 35"/>
          <p:cNvSpPr/>
          <p:nvPr/>
        </p:nvSpPr>
        <p:spPr>
          <a:xfrm>
            <a:off x="3600449" y="2886865"/>
            <a:ext cx="2286016" cy="1680025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rgbClr val="FFC000">
                  <a:alpha val="50000"/>
                </a:srgbClr>
              </a:gs>
              <a:gs pos="100000">
                <a:srgbClr val="FFC000"/>
              </a:gs>
            </a:gsLst>
            <a:lin ang="0" scaled="0"/>
          </a:gradFill>
          <a:ln>
            <a:noFill/>
          </a:ln>
          <a:effectLst>
            <a:innerShdw blurRad="762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56"/>
          <p:cNvSpPr txBox="1"/>
          <p:nvPr/>
        </p:nvSpPr>
        <p:spPr>
          <a:xfrm>
            <a:off x="3886201" y="3453607"/>
            <a:ext cx="1571636" cy="492443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dirty="0" smtClean="0"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48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49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5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6" name="그룹 35"/>
          <p:cNvGrpSpPr/>
          <p:nvPr/>
        </p:nvGrpSpPr>
        <p:grpSpPr>
          <a:xfrm>
            <a:off x="4703763" y="2686839"/>
            <a:ext cx="1964545" cy="1693574"/>
            <a:chOff x="4713288" y="2734464"/>
            <a:chExt cx="1964545" cy="1693574"/>
          </a:xfrm>
        </p:grpSpPr>
        <p:sp>
          <p:nvSpPr>
            <p:cNvPr id="41" name="육각형 40"/>
            <p:cNvSpPr>
              <a:spLocks noChangeAspect="1"/>
            </p:cNvSpPr>
            <p:nvPr/>
          </p:nvSpPr>
          <p:spPr>
            <a:xfrm>
              <a:off x="4713288" y="27344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2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" name="직선 연결선 20"/>
            <p:cNvCxnSpPr/>
            <p:nvPr/>
          </p:nvCxnSpPr>
          <p:spPr>
            <a:xfrm rot="10800000" flipH="1">
              <a:off x="4763889" y="3581251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그룹 38"/>
          <p:cNvGrpSpPr/>
          <p:nvPr/>
        </p:nvGrpSpPr>
        <p:grpSpPr>
          <a:xfrm>
            <a:off x="1612879" y="2658264"/>
            <a:ext cx="1964545" cy="1693574"/>
            <a:chOff x="1622404" y="2705889"/>
            <a:chExt cx="1964545" cy="1693574"/>
          </a:xfrm>
        </p:grpSpPr>
        <p:sp>
          <p:nvSpPr>
            <p:cNvPr id="38" name="육각형 37"/>
            <p:cNvSpPr>
              <a:spLocks noChangeAspect="1"/>
            </p:cNvSpPr>
            <p:nvPr/>
          </p:nvSpPr>
          <p:spPr>
            <a:xfrm>
              <a:off x="1622404" y="2705889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1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0" name="직선 연결선 29"/>
            <p:cNvCxnSpPr/>
            <p:nvPr/>
          </p:nvCxnSpPr>
          <p:spPr>
            <a:xfrm rot="10800000" flipH="1">
              <a:off x="1665267" y="3552676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/>
          <p:cNvGrpSpPr/>
          <p:nvPr/>
        </p:nvGrpSpPr>
        <p:grpSpPr>
          <a:xfrm>
            <a:off x="3151177" y="3515520"/>
            <a:ext cx="1964545" cy="1693574"/>
            <a:chOff x="3160702" y="3563145"/>
            <a:chExt cx="1964545" cy="1693574"/>
          </a:xfrm>
        </p:grpSpPr>
        <p:sp>
          <p:nvSpPr>
            <p:cNvPr id="40" name="육각형 39"/>
            <p:cNvSpPr>
              <a:spLocks noChangeAspect="1"/>
            </p:cNvSpPr>
            <p:nvPr/>
          </p:nvSpPr>
          <p:spPr>
            <a:xfrm>
              <a:off x="3160702" y="3563145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rgbClr val="7030A0"/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1" name="직선 연결선 30"/>
            <p:cNvCxnSpPr/>
            <p:nvPr/>
          </p:nvCxnSpPr>
          <p:spPr>
            <a:xfrm rot="10800000" flipH="1">
              <a:off x="3205946" y="4409932"/>
              <a:ext cx="1866318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820837" y="2902171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9447" y="3759427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06958" y="2930746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54"/>
          <p:cNvSpPr txBox="1"/>
          <p:nvPr/>
        </p:nvSpPr>
        <p:spPr>
          <a:xfrm>
            <a:off x="1879581" y="3588274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54"/>
          <p:cNvSpPr txBox="1"/>
          <p:nvPr/>
        </p:nvSpPr>
        <p:spPr>
          <a:xfrm>
            <a:off x="3401210" y="4445530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54"/>
          <p:cNvSpPr txBox="1"/>
          <p:nvPr/>
        </p:nvSpPr>
        <p:spPr>
          <a:xfrm>
            <a:off x="4965702" y="3616849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6246824" y="3539333"/>
            <a:ext cx="1964545" cy="1693574"/>
            <a:chOff x="4713288" y="5146964"/>
            <a:chExt cx="1964545" cy="1693574"/>
          </a:xfrm>
        </p:grpSpPr>
        <p:sp>
          <p:nvSpPr>
            <p:cNvPr id="32" name="육각형 31"/>
            <p:cNvSpPr>
              <a:spLocks noChangeAspect="1"/>
            </p:cNvSpPr>
            <p:nvPr/>
          </p:nvSpPr>
          <p:spPr>
            <a:xfrm>
              <a:off x="4713288" y="5146964"/>
              <a:ext cx="1964545" cy="1693574"/>
            </a:xfrm>
            <a:prstGeom prst="hexagon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 w="19050">
              <a:solidFill>
                <a:schemeClr val="accent6">
                  <a:lumMod val="75000"/>
                </a:schemeClr>
              </a:solidFill>
            </a:ln>
            <a:effectLst>
              <a:outerShdw blurRad="889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직선 연결선 33"/>
            <p:cNvCxnSpPr/>
            <p:nvPr/>
          </p:nvCxnSpPr>
          <p:spPr>
            <a:xfrm rot="10800000" flipH="1">
              <a:off x="4763889" y="5993751"/>
              <a:ext cx="1866318" cy="1588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6450019" y="3783240"/>
            <a:ext cx="1573230" cy="308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</a:t>
            </a:r>
            <a:endParaRPr lang="en-US" altLang="ko-KR" sz="14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54"/>
          <p:cNvSpPr txBox="1"/>
          <p:nvPr/>
        </p:nvSpPr>
        <p:spPr>
          <a:xfrm>
            <a:off x="6508763" y="4469343"/>
            <a:ext cx="142083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8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19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20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1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30" name="꺾인 연결선 29"/>
          <p:cNvCxnSpPr/>
          <p:nvPr/>
        </p:nvCxnSpPr>
        <p:spPr>
          <a:xfrm>
            <a:off x="3179753" y="3779445"/>
            <a:ext cx="1643073" cy="807645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/>
          <p:nvPr/>
        </p:nvCxnSpPr>
        <p:spPr>
          <a:xfrm flipV="1">
            <a:off x="3179753" y="3005929"/>
            <a:ext cx="1643073" cy="76717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3346441" y="3777459"/>
            <a:ext cx="1500198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육각형 37"/>
          <p:cNvSpPr>
            <a:spLocks noChangeAspect="1"/>
          </p:cNvSpPr>
          <p:nvPr/>
        </p:nvSpPr>
        <p:spPr>
          <a:xfrm>
            <a:off x="1917682" y="3085577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2"/>
          <p:cNvSpPr txBox="1"/>
          <p:nvPr/>
        </p:nvSpPr>
        <p:spPr>
          <a:xfrm>
            <a:off x="1917681" y="3472657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4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4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560887" y="2777327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560887" y="3539332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560887" y="4372776"/>
            <a:ext cx="3000396" cy="45323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 w="12700">
            <a:solidFill>
              <a:schemeClr val="bg1">
                <a:lumMod val="50000"/>
              </a:schemeClr>
            </a:solidFill>
          </a:ln>
          <a:effectLst>
            <a:outerShdw blurRad="889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31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32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3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4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27" name="꺾인 연결선 26"/>
          <p:cNvCxnSpPr/>
          <p:nvPr/>
        </p:nvCxnSpPr>
        <p:spPr>
          <a:xfrm rot="16200000" flipV="1">
            <a:off x="4829794" y="3086000"/>
            <a:ext cx="2177164" cy="2030884"/>
          </a:xfrm>
          <a:prstGeom prst="bentConnector3">
            <a:avLst>
              <a:gd name="adj1" fmla="val 70416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27"/>
          <p:cNvCxnSpPr/>
          <p:nvPr/>
        </p:nvCxnSpPr>
        <p:spPr>
          <a:xfrm rot="5400000" flipH="1" flipV="1">
            <a:off x="2803908" y="3083241"/>
            <a:ext cx="2174890" cy="2039952"/>
          </a:xfrm>
          <a:prstGeom prst="bentConnector3">
            <a:avLst>
              <a:gd name="adj1" fmla="val 7073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6200000" flipH="1">
            <a:off x="4276564" y="3837942"/>
            <a:ext cx="1263977" cy="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2382950" y="2420137"/>
            <a:ext cx="4954494" cy="556264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tx1">
                  <a:alpha val="1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육각형 37"/>
          <p:cNvSpPr>
            <a:spLocks noChangeAspect="1"/>
          </p:cNvSpPr>
          <p:nvPr/>
        </p:nvSpPr>
        <p:spPr>
          <a:xfrm>
            <a:off x="2060556" y="403488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1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육각형 39"/>
          <p:cNvSpPr>
            <a:spLocks noChangeAspect="1"/>
          </p:cNvSpPr>
          <p:nvPr/>
        </p:nvSpPr>
        <p:spPr>
          <a:xfrm>
            <a:off x="4098921" y="403488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rgbClr val="7030A0"/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육각형 40"/>
          <p:cNvSpPr>
            <a:spLocks noChangeAspect="1"/>
          </p:cNvSpPr>
          <p:nvPr/>
        </p:nvSpPr>
        <p:spPr>
          <a:xfrm>
            <a:off x="6134904" y="4034881"/>
            <a:ext cx="1607355" cy="1385652"/>
          </a:xfrm>
          <a:prstGeom prst="hexagon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 w="19050">
            <a:solidFill>
              <a:schemeClr val="accent2">
                <a:lumMod val="75000"/>
              </a:schemeClr>
            </a:solidFill>
          </a:ln>
          <a:effectLst>
            <a:outerShdw blurRad="889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2"/>
          <p:cNvSpPr txBox="1"/>
          <p:nvPr/>
        </p:nvSpPr>
        <p:spPr>
          <a:xfrm>
            <a:off x="2079605" y="440291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tx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28282" y="440291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4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49190" y="4402911"/>
            <a:ext cx="157323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ts val="1800"/>
              </a:lnSpc>
            </a:pPr>
            <a:r>
              <a:rPr lang="ko-KR" altLang="en-US" sz="1300" b="1" spc="100" dirty="0" smtClean="0">
                <a:solidFill>
                  <a:schemeClr val="accent2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적어주세요</a:t>
            </a:r>
            <a:endParaRPr lang="en-US" altLang="ko-KR" sz="1300" b="1" spc="100" dirty="0" smtClean="0">
              <a:solidFill>
                <a:schemeClr val="accent2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660505" y="2985926"/>
            <a:ext cx="6399384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  <a:alpha val="0"/>
                </a:schemeClr>
              </a:gs>
              <a:gs pos="50000">
                <a:schemeClr val="accent3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42"/>
          <p:cNvSpPr txBox="1"/>
          <p:nvPr/>
        </p:nvSpPr>
        <p:spPr>
          <a:xfrm>
            <a:off x="1951019" y="2528724"/>
            <a:ext cx="591983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1" spc="100" dirty="0" smtClean="0">
                <a:solidFill>
                  <a:srgbClr val="156636"/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600" b="1" spc="100" dirty="0" smtClean="0">
                <a:solidFill>
                  <a:srgbClr val="156636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600" b="1" spc="100" dirty="0" smtClean="0">
                <a:solidFill>
                  <a:srgbClr val="156636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600" b="1" spc="100" dirty="0" smtClean="0">
                <a:solidFill>
                  <a:srgbClr val="156636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600" b="1" spc="100" dirty="0">
              <a:solidFill>
                <a:srgbClr val="156636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6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17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18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9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98" name="Picture 2" descr="C:\Users\Administrator\Desktop\인하대학교\05_템플릿\01_작업\확정\PNG\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3422" y="2614449"/>
            <a:ext cx="4894263" cy="3259559"/>
          </a:xfrm>
          <a:prstGeom prst="rect">
            <a:avLst/>
          </a:prstGeom>
          <a:noFill/>
        </p:spPr>
      </p:pic>
      <p:grpSp>
        <p:nvGrpSpPr>
          <p:cNvPr id="32" name="그룹 31"/>
          <p:cNvGrpSpPr/>
          <p:nvPr/>
        </p:nvGrpSpPr>
        <p:grpSpPr>
          <a:xfrm>
            <a:off x="2260800" y="2580159"/>
            <a:ext cx="5119507" cy="3326153"/>
            <a:chOff x="2098658" y="2528723"/>
            <a:chExt cx="5119507" cy="3326153"/>
          </a:xfrm>
        </p:grpSpPr>
        <p:sp>
          <p:nvSpPr>
            <p:cNvPr id="30" name="직사각형 29"/>
            <p:cNvSpPr/>
            <p:nvPr/>
          </p:nvSpPr>
          <p:spPr>
            <a:xfrm>
              <a:off x="2098658" y="2528723"/>
              <a:ext cx="5119507" cy="34290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098658" y="5820586"/>
              <a:ext cx="5119507" cy="34290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50000">
                  <a:schemeClr val="accent3">
                    <a:lumMod val="50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TextBox 42"/>
          <p:cNvSpPr txBox="1"/>
          <p:nvPr/>
        </p:nvSpPr>
        <p:spPr>
          <a:xfrm>
            <a:off x="2432032" y="2205823"/>
            <a:ext cx="201455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Picture 2" descr="C:\Users\Administrator\Desktop\인하대학교\05_템플릿\01_작업\확정\PNG\0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8209" y="2253448"/>
            <a:ext cx="137160" cy="21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6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7" name="그룹 6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8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18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사각형 설명선 4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VOD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내용페이지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grpSp>
          <p:nvGrpSpPr>
            <p:cNvPr id="24" name="그룹 18"/>
            <p:cNvGrpSpPr/>
            <p:nvPr/>
          </p:nvGrpSpPr>
          <p:grpSpPr>
            <a:xfrm>
              <a:off x="450490" y="444506"/>
              <a:ext cx="8723376" cy="6172200"/>
              <a:chOff x="450490" y="444506"/>
              <a:chExt cx="8723376" cy="6172200"/>
            </a:xfrm>
          </p:grpSpPr>
          <p:pic>
            <p:nvPicPr>
              <p:cNvPr id="28" name="Picture 3" descr="C:\Users\Administrator\Desktop\인하대학교\05_템플릿\01_작업\확정\04\PNG\01_보드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50490" y="444506"/>
                <a:ext cx="8723376" cy="6172200"/>
              </a:xfrm>
              <a:prstGeom prst="rect">
                <a:avLst/>
              </a:prstGeom>
              <a:noFill/>
            </p:spPr>
          </p:pic>
          <p:pic>
            <p:nvPicPr>
              <p:cNvPr id="29" name="Picture 3" descr="C:\Users\Administrator\Desktop\인하대학교\05_템플릿\01_작업\확정\04\PNG\04.png"/>
              <p:cNvPicPr>
                <a:picLocks noChangeAspect="1" noChangeArrowheads="1"/>
              </p:cNvPicPr>
              <p:nvPr/>
            </p:nvPicPr>
            <p:blipFill>
              <a:blip r:embed="rId3"/>
              <a:srcRect t="-632" b="-632"/>
              <a:stretch>
                <a:fillRect/>
              </a:stretch>
            </p:blipFill>
            <p:spPr bwMode="auto">
              <a:xfrm>
                <a:off x="622272" y="572274"/>
                <a:ext cx="8357616" cy="2638980"/>
              </a:xfrm>
              <a:prstGeom prst="rect">
                <a:avLst/>
              </a:prstGeom>
              <a:noFill/>
            </p:spPr>
          </p:pic>
          <p:pic>
            <p:nvPicPr>
              <p:cNvPr id="30" name="Picture 4" descr="C:\Users\Administrator\Desktop\인하대학교\05_템플릿\01_작업\확정\04\PNG\06.png"/>
              <p:cNvPicPr>
                <a:picLocks noChangeAspect="1" noChangeArrowheads="1"/>
              </p:cNvPicPr>
              <p:nvPr/>
            </p:nvPicPr>
            <p:blipFill>
              <a:blip r:embed="rId4"/>
              <a:srcRect t="-561" b="-561"/>
              <a:stretch>
                <a:fillRect/>
              </a:stretch>
            </p:blipFill>
            <p:spPr bwMode="auto">
              <a:xfrm>
                <a:off x="632046" y="3452508"/>
                <a:ext cx="8348472" cy="2968157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C:\Users\Administrator\Desktop\인하대학교\05_템플릿\01_작업\확정\04\PNG\05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4660" y="6006324"/>
                <a:ext cx="8293608" cy="374904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그룹 19"/>
            <p:cNvGrpSpPr/>
            <p:nvPr/>
          </p:nvGrpSpPr>
          <p:grpSpPr>
            <a:xfrm>
              <a:off x="5894396" y="5696760"/>
              <a:ext cx="3000388" cy="304800"/>
              <a:chOff x="5851533" y="6177777"/>
              <a:chExt cx="3000388" cy="304800"/>
            </a:xfrm>
          </p:grpSpPr>
          <p:pic>
            <p:nvPicPr>
              <p:cNvPr id="26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7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2" name="그룹 31"/>
          <p:cNvGrpSpPr/>
          <p:nvPr/>
        </p:nvGrpSpPr>
        <p:grpSpPr>
          <a:xfrm>
            <a:off x="1050900" y="2205823"/>
            <a:ext cx="7253102" cy="1327184"/>
            <a:chOff x="1050900" y="2205823"/>
            <a:chExt cx="7253102" cy="1327184"/>
          </a:xfrm>
        </p:grpSpPr>
        <p:pic>
          <p:nvPicPr>
            <p:cNvPr id="33" name="Picture 6" descr="C:\Users\Administrator\Desktop\인하대학교\05_템플릿\01_작업\확정\04\PNG\08.png"/>
            <p:cNvPicPr>
              <a:picLocks noChangeAspect="1" noChangeArrowheads="1"/>
            </p:cNvPicPr>
            <p:nvPr/>
          </p:nvPicPr>
          <p:blipFill>
            <a:blip r:embed="rId8"/>
            <a:srcRect t="-60000" b="-60000"/>
            <a:stretch>
              <a:fillRect/>
            </a:stretch>
          </p:blipFill>
          <p:spPr bwMode="auto">
            <a:xfrm>
              <a:off x="1784330" y="3472657"/>
              <a:ext cx="6519672" cy="60350"/>
            </a:xfrm>
            <a:prstGeom prst="rect">
              <a:avLst/>
            </a:prstGeom>
            <a:noFill/>
          </p:spPr>
        </p:pic>
        <p:pic>
          <p:nvPicPr>
            <p:cNvPr id="34" name="Picture 5" descr="C:\Users\Administrator\Desktop\인하대학교\05_템플릿\01_작업\확정\04\PNG\03.png"/>
            <p:cNvPicPr>
              <a:picLocks noChangeAspect="1" noChangeArrowheads="1"/>
            </p:cNvPicPr>
            <p:nvPr/>
          </p:nvPicPr>
          <p:blipFill>
            <a:blip r:embed="rId9"/>
            <a:srcRect t="-1277" b="-1277"/>
            <a:stretch>
              <a:fillRect/>
            </a:stretch>
          </p:blipFill>
          <p:spPr bwMode="auto">
            <a:xfrm>
              <a:off x="1050900" y="2205823"/>
              <a:ext cx="2267712" cy="1322233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1579541" y="2305837"/>
            <a:ext cx="1271502" cy="1169551"/>
          </a:xfrm>
          <a:prstGeom prst="rect">
            <a:avLst/>
          </a:prstGeom>
          <a:noFill/>
          <a:effectLst>
            <a:outerShdw blurRad="88900" dir="132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3265478" y="2834477"/>
            <a:ext cx="4828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3200" b="1" i="1" dirty="0" smtClean="0">
                <a:latin typeface="나눔명조" pitchFamily="18" charset="-127"/>
                <a:ea typeface="나눔명조" pitchFamily="18" charset="-127"/>
              </a:rPr>
              <a:t>이곳은 소제목 영역입니다</a:t>
            </a:r>
            <a:r>
              <a:rPr lang="en-US" altLang="ko-KR" sz="3200" b="1" i="1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b="1" i="1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098" name="Picture 2" descr="C:\Users\Administrator\Desktop\인하대학교\05_템플릿\01_작업\확정\04\PNG\0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958" y="724870"/>
            <a:ext cx="3648456" cy="576072"/>
          </a:xfrm>
          <a:prstGeom prst="rect">
            <a:avLst/>
          </a:prstGeom>
          <a:noFill/>
        </p:spPr>
      </p:pic>
      <p:sp>
        <p:nvSpPr>
          <p:cNvPr id="13" name="TextBox 11"/>
          <p:cNvSpPr txBox="1"/>
          <p:nvPr/>
        </p:nvSpPr>
        <p:spPr>
          <a:xfrm>
            <a:off x="979462" y="834404"/>
            <a:ext cx="19639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700" b="1" i="1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대제목</a:t>
            </a:r>
            <a:r>
              <a:rPr lang="ko-KR" altLang="en-US" sz="1700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영역입니다</a:t>
            </a:r>
            <a:r>
              <a:rPr lang="en-US" altLang="ko-KR" sz="1700" b="1" i="1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700" b="1" i="1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1" name="사각형 설명선 20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AOD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간지페이지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0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11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1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9" name="Picture 7" descr="C:\Users\Administrator\Desktop\인하대학교\05_템플릿\01_작업\확정\04\PNG\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222" y="581799"/>
            <a:ext cx="8421624" cy="786384"/>
          </a:xfrm>
          <a:prstGeom prst="rect">
            <a:avLst/>
          </a:prstGeom>
          <a:noFill/>
        </p:spPr>
      </p:pic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6"/>
          <a:srcRect t="-140000" b="-140000"/>
          <a:stretch>
            <a:fillRect/>
          </a:stretch>
        </p:blipFill>
        <p:spPr bwMode="auto">
          <a:xfrm>
            <a:off x="765148" y="1826764"/>
            <a:ext cx="7680960" cy="69494"/>
          </a:xfrm>
          <a:prstGeom prst="rect">
            <a:avLst/>
          </a:prstGeom>
          <a:noFill/>
        </p:spPr>
      </p:pic>
      <p:sp>
        <p:nvSpPr>
          <p:cNvPr id="18" name="TextBox 32"/>
          <p:cNvSpPr txBox="1"/>
          <p:nvPr/>
        </p:nvSpPr>
        <p:spPr>
          <a:xfrm>
            <a:off x="908024" y="1439036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" name="Picture 2" descr="C:\Users\Administrator\Desktop\인하대학교\05_템플릿\01_작업\확정\04\PNG\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58" y="724870"/>
            <a:ext cx="3648456" cy="576072"/>
          </a:xfrm>
          <a:prstGeom prst="rect">
            <a:avLst/>
          </a:prstGeom>
          <a:noFill/>
        </p:spPr>
      </p:pic>
      <p:sp>
        <p:nvSpPr>
          <p:cNvPr id="21" name="TextBox 11"/>
          <p:cNvSpPr txBox="1"/>
          <p:nvPr/>
        </p:nvSpPr>
        <p:spPr>
          <a:xfrm>
            <a:off x="979462" y="834404"/>
            <a:ext cx="19639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700" b="1" i="1" dirty="0" err="1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대제목</a:t>
            </a:r>
            <a:r>
              <a:rPr lang="ko-KR" altLang="en-US" sz="1700" b="1" i="1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 영역입니다</a:t>
            </a:r>
            <a:r>
              <a:rPr lang="en-US" altLang="ko-KR" sz="1700" b="1" i="1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.</a:t>
            </a:r>
            <a:endParaRPr lang="ko-KR" altLang="en-US" sz="1700" b="1" i="1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3" name="TextBox 32"/>
          <p:cNvSpPr txBox="1"/>
          <p:nvPr/>
        </p:nvSpPr>
        <p:spPr>
          <a:xfrm>
            <a:off x="4132259" y="819926"/>
            <a:ext cx="30893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100" b="1" i="1" dirty="0" smtClean="0">
                <a:solidFill>
                  <a:srgbClr val="156636"/>
                </a:solidFill>
                <a:latin typeface="나눔명조 ExtraBold" pitchFamily="18" charset="-127"/>
                <a:ea typeface="나눔명조 ExtraBold" pitchFamily="18" charset="-127"/>
              </a:rPr>
              <a:t>01. </a:t>
            </a:r>
            <a:r>
              <a:rPr lang="ko-KR" altLang="en-US" sz="2100" b="1" i="1" dirty="0" smtClean="0">
                <a:solidFill>
                  <a:srgbClr val="156636"/>
                </a:solidFill>
                <a:latin typeface="나눔명조 ExtraBold" pitchFamily="18" charset="-127"/>
                <a:ea typeface="나눔명조 ExtraBold" pitchFamily="18" charset="-127"/>
              </a:rPr>
              <a:t>세부제목 영역입니다</a:t>
            </a:r>
            <a:r>
              <a:rPr lang="en-US" altLang="ko-KR" sz="2100" b="1" i="1" dirty="0" smtClean="0">
                <a:solidFill>
                  <a:srgbClr val="156636"/>
                </a:solidFill>
                <a:latin typeface="나눔명조 ExtraBold" pitchFamily="18" charset="-127"/>
                <a:ea typeface="나눔명조 ExtraBold" pitchFamily="18" charset="-127"/>
              </a:rPr>
              <a:t>.</a:t>
            </a:r>
            <a:endParaRPr lang="ko-KR" altLang="en-US" sz="2100" b="1" i="1" dirty="0">
              <a:solidFill>
                <a:srgbClr val="156636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9" name="사각형 설명선 8"/>
          <p:cNvSpPr/>
          <p:nvPr/>
        </p:nvSpPr>
        <p:spPr>
          <a:xfrm>
            <a:off x="6929486" y="134121"/>
            <a:ext cx="2051032" cy="460845"/>
          </a:xfrm>
          <a:prstGeom prst="wedgeRectCallout">
            <a:avLst>
              <a:gd name="adj1" fmla="val -48060"/>
              <a:gd name="adj2" fmla="val 1286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smtClean="0">
                <a:solidFill>
                  <a:srgbClr val="FF0000"/>
                </a:solidFill>
              </a:rPr>
              <a:t>AOD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내용페이지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20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21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2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6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80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pic>
        <p:nvPicPr>
          <p:cNvPr id="3081" name="Picture 9" descr="C:\Users\Administrator\Desktop\인하대학교\05_템플릿\01_작업\확정\04\PNG\1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5701" y="2062947"/>
            <a:ext cx="335280" cy="335280"/>
          </a:xfrm>
          <a:prstGeom prst="rect">
            <a:avLst/>
          </a:prstGeom>
          <a:noFill/>
        </p:spPr>
      </p:pic>
      <p:pic>
        <p:nvPicPr>
          <p:cNvPr id="3083" name="Picture 11" descr="C:\Users\Administrator\Desktop\인하대학교\05_템플릿\01_작업\확정\04\PNG\1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9065" y="4678638"/>
            <a:ext cx="146304" cy="201168"/>
          </a:xfrm>
          <a:prstGeom prst="rect">
            <a:avLst/>
          </a:prstGeom>
          <a:noFill/>
        </p:spPr>
      </p:pic>
      <p:sp>
        <p:nvSpPr>
          <p:cNvPr id="31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32" name="TextBox 36"/>
          <p:cNvSpPr txBox="1"/>
          <p:nvPr/>
        </p:nvSpPr>
        <p:spPr>
          <a:xfrm>
            <a:off x="1374750" y="2072471"/>
            <a:ext cx="301686" cy="3231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30000"/>
              </a:scheme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</a:p>
        </p:txBody>
      </p:sp>
      <p:sp>
        <p:nvSpPr>
          <p:cNvPr id="33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42"/>
          <p:cNvSpPr txBox="1"/>
          <p:nvPr/>
        </p:nvSpPr>
        <p:spPr>
          <a:xfrm>
            <a:off x="1727179" y="2081997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TextBox 42"/>
          <p:cNvSpPr txBox="1"/>
          <p:nvPr/>
        </p:nvSpPr>
        <p:spPr>
          <a:xfrm>
            <a:off x="1746230" y="2529675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9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42"/>
          <p:cNvSpPr txBox="1"/>
          <p:nvPr/>
        </p:nvSpPr>
        <p:spPr>
          <a:xfrm>
            <a:off x="1574778" y="4056575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2"/>
          <p:cNvSpPr txBox="1"/>
          <p:nvPr/>
        </p:nvSpPr>
        <p:spPr>
          <a:xfrm>
            <a:off x="1727179" y="4628079"/>
            <a:ext cx="591983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5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5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746230" y="5056707"/>
            <a:ext cx="59198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0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본문 내용 영역입니다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3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0438" y="4041305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203300" y="4036542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9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20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2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26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28" name="Picture 8" descr="C:\Users\Administrator\Desktop\인하대학교\05_템플릿\01_작업\확정\04\PNG\1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01" y="5123228"/>
            <a:ext cx="6669405" cy="42863"/>
          </a:xfrm>
          <a:prstGeom prst="rect">
            <a:avLst/>
          </a:prstGeom>
          <a:noFill/>
        </p:spPr>
      </p:pic>
      <p:pic>
        <p:nvPicPr>
          <p:cNvPr id="5129" name="Picture 9" descr="C:\Users\Administrator\Desktop\인하대학교\05_템플릿\01_작업\확정\04\PNG\1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33818" y="2205823"/>
            <a:ext cx="7132320" cy="45720"/>
          </a:xfrm>
          <a:prstGeom prst="rect">
            <a:avLst/>
          </a:prstGeom>
          <a:noFill/>
        </p:spPr>
      </p:pic>
      <p:pic>
        <p:nvPicPr>
          <p:cNvPr id="5130" name="Picture 10" descr="C:\Users\Administrator\Desktop\인하대학교\05_템플릿\01_작업\확정\04\PNG\18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05256" y="3791748"/>
            <a:ext cx="6686550" cy="42863"/>
          </a:xfrm>
          <a:prstGeom prst="rect">
            <a:avLst/>
          </a:prstGeom>
          <a:noFill/>
        </p:spPr>
      </p:pic>
      <p:pic>
        <p:nvPicPr>
          <p:cNvPr id="5124" name="Picture 4" descr="C:\Users\Administrator\Desktop\인하대학교\05_템플릿\01_작업\확정\04\PNG\1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49281" y="1662894"/>
            <a:ext cx="668655" cy="608648"/>
          </a:xfrm>
          <a:prstGeom prst="rect">
            <a:avLst/>
          </a:prstGeom>
          <a:noFill/>
        </p:spPr>
      </p:pic>
      <p:pic>
        <p:nvPicPr>
          <p:cNvPr id="5126" name="Picture 6" descr="C:\Users\Administrator\Desktop\인하대학교\05_템플릿\01_작업\확정\04\PNG\15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5242" y="3348831"/>
            <a:ext cx="541020" cy="518160"/>
          </a:xfrm>
          <a:prstGeom prst="rect">
            <a:avLst/>
          </a:prstGeom>
          <a:noFill/>
        </p:spPr>
      </p:pic>
      <p:pic>
        <p:nvPicPr>
          <p:cNvPr id="5127" name="Picture 7" descr="C:\Users\Administrator\Desktop\인하대학교\05_템플릿\01_작업\확정\04\PNG\16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5242" y="4670786"/>
            <a:ext cx="541020" cy="518160"/>
          </a:xfrm>
          <a:prstGeom prst="rect">
            <a:avLst/>
          </a:prstGeom>
          <a:noFill/>
        </p:spPr>
      </p:pic>
      <p:sp>
        <p:nvSpPr>
          <p:cNvPr id="38" name="TextBox 54"/>
          <p:cNvSpPr txBox="1"/>
          <p:nvPr/>
        </p:nvSpPr>
        <p:spPr>
          <a:xfrm>
            <a:off x="2133950" y="1858158"/>
            <a:ext cx="5205449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700" b="1" spc="100" dirty="0" smtClean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54"/>
          <p:cNvSpPr txBox="1"/>
          <p:nvPr/>
        </p:nvSpPr>
        <p:spPr>
          <a:xfrm>
            <a:off x="2033890" y="3473130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accent4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accent4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54"/>
          <p:cNvSpPr txBox="1"/>
          <p:nvPr/>
        </p:nvSpPr>
        <p:spPr>
          <a:xfrm>
            <a:off x="2033890" y="4789850"/>
            <a:ext cx="5205449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500" b="1" spc="100" dirty="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500" b="1" spc="100" dirty="0" smtClean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54"/>
          <p:cNvSpPr txBox="1"/>
          <p:nvPr/>
        </p:nvSpPr>
        <p:spPr>
          <a:xfrm>
            <a:off x="1803380" y="2386799"/>
            <a:ext cx="5205449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2"/>
              </a:buBlip>
            </a:pPr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54"/>
          <p:cNvSpPr txBox="1"/>
          <p:nvPr/>
        </p:nvSpPr>
        <p:spPr>
          <a:xfrm>
            <a:off x="1765280" y="3923224"/>
            <a:ext cx="5205449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3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54"/>
          <p:cNvSpPr txBox="1"/>
          <p:nvPr/>
        </p:nvSpPr>
        <p:spPr>
          <a:xfrm>
            <a:off x="1765280" y="5268132"/>
            <a:ext cx="5205449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14"/>
              </a:buBlip>
            </a:pPr>
            <a:r>
              <a:rPr lang="ko-KR" altLang="en-US" sz="13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11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12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13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14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1484292" y="2224874"/>
          <a:ext cx="6715172" cy="3500461"/>
        </p:xfrm>
        <a:graphic>
          <a:graphicData uri="http://schemas.openxmlformats.org/drawingml/2006/table">
            <a:tbl>
              <a:tblPr firstRow="1" bandRow="1">
                <a:effectLst>
                  <a:outerShdw blurRad="88900" dist="12700" dir="5400000" algn="t" rotWithShape="0">
                    <a:prstClr val="black">
                      <a:alpha val="25000"/>
                    </a:prstClr>
                  </a:outerShdw>
                </a:effectLst>
                <a:tableStyleId>{5C22544A-7EE6-4342-B048-85BDC9FD1C3A}</a:tableStyleId>
              </a:tblPr>
              <a:tblGrid>
                <a:gridCol w="928694"/>
                <a:gridCol w="2571768"/>
                <a:gridCol w="3214710"/>
              </a:tblGrid>
              <a:tr h="3969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  <a:endParaRPr kumimoji="0" lang="en-US" altLang="ko-KR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DD3"/>
                    </a:solidFill>
                  </a:tcPr>
                </a:tc>
              </a:tr>
              <a:tr h="155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</a:tr>
              <a:tr h="1551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</a:t>
                      </a: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B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- </a:t>
                      </a:r>
                      <a:r>
                        <a:rPr kumimoji="0" lang="ko-KR" alt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Arial" pitchFamily="34" charset="0"/>
                        </a:rPr>
                        <a:t>내용을 적어주세요</a:t>
                      </a:r>
                      <a:endParaRPr kumimoji="0" lang="en-US" altLang="ko-K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Arial" pitchFamily="34" charset="0"/>
                      </a:endParaRPr>
                    </a:p>
                  </a:txBody>
                  <a:tcPr marL="68594" marR="68594" marT="34290" marB="3429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20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29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31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412852" y="2610638"/>
            <a:ext cx="6399384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42"/>
          <p:cNvSpPr txBox="1"/>
          <p:nvPr/>
        </p:nvSpPr>
        <p:spPr>
          <a:xfrm>
            <a:off x="1527150" y="2277261"/>
            <a:ext cx="201455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08090" y="2682076"/>
            <a:ext cx="6715172" cy="881070"/>
          </a:xfrm>
          <a:prstGeom prst="rect">
            <a:avLst/>
          </a:prstGeom>
          <a:solidFill>
            <a:srgbClr val="0C544B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42"/>
          <p:cNvSpPr txBox="1"/>
          <p:nvPr/>
        </p:nvSpPr>
        <p:spPr>
          <a:xfrm>
            <a:off x="1422378" y="2763039"/>
            <a:ext cx="6162718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300" b="1" spc="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 descr="C:\Users\Administrator\Desktop\인하대학교\05_템플릿\01_작업\확정\PNG\0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12852" y="2324886"/>
            <a:ext cx="142875" cy="219075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408093" y="4325149"/>
            <a:ext cx="6399384" cy="3429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42"/>
          <p:cNvSpPr txBox="1"/>
          <p:nvPr/>
        </p:nvSpPr>
        <p:spPr>
          <a:xfrm>
            <a:off x="1522391" y="3991772"/>
            <a:ext cx="201455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403331" y="4396587"/>
            <a:ext cx="6715172" cy="881070"/>
          </a:xfrm>
          <a:prstGeom prst="rect">
            <a:avLst/>
          </a:prstGeom>
          <a:solidFill>
            <a:srgbClr val="1B3F6B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2" descr="C:\Users\Administrator\Desktop\인하대학교\05_템플릿\01_작업\확정\PNG\0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8093" y="4039397"/>
            <a:ext cx="142875" cy="219075"/>
          </a:xfrm>
          <a:prstGeom prst="rect">
            <a:avLst/>
          </a:prstGeom>
          <a:noFill/>
        </p:spPr>
      </p:pic>
      <p:sp>
        <p:nvSpPr>
          <p:cNvPr id="22" name="TextBox 42"/>
          <p:cNvSpPr txBox="1"/>
          <p:nvPr/>
        </p:nvSpPr>
        <p:spPr>
          <a:xfrm>
            <a:off x="1422378" y="4491839"/>
            <a:ext cx="6162718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Blip>
                <a:blip r:embed="rId7"/>
              </a:buBlip>
            </a:pPr>
            <a:r>
              <a:rPr lang="ko-KR" altLang="en-US" sz="1300" b="1" spc="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내용을 적어주세요</a:t>
            </a:r>
            <a:endParaRPr lang="en-US" altLang="ko-KR" sz="1300" b="1" spc="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그룹 38"/>
          <p:cNvGrpSpPr/>
          <p:nvPr/>
        </p:nvGrpSpPr>
        <p:grpSpPr>
          <a:xfrm>
            <a:off x="450490" y="444506"/>
            <a:ext cx="8723376" cy="6172200"/>
            <a:chOff x="450490" y="444506"/>
            <a:chExt cx="8723376" cy="6172200"/>
          </a:xfrm>
        </p:grpSpPr>
        <p:pic>
          <p:nvPicPr>
            <p:cNvPr id="40" name="Picture 3" descr="C:\Users\Administrator\Desktop\인하대학교\05_템플릿\01_작업\확정\04\PNG\01_보드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0490" y="444506"/>
              <a:ext cx="8723376" cy="6172200"/>
            </a:xfrm>
            <a:prstGeom prst="rect">
              <a:avLst/>
            </a:prstGeom>
            <a:noFill/>
          </p:spPr>
        </p:pic>
        <p:grpSp>
          <p:nvGrpSpPr>
            <p:cNvPr id="41" name="그룹 10"/>
            <p:cNvGrpSpPr/>
            <p:nvPr/>
          </p:nvGrpSpPr>
          <p:grpSpPr>
            <a:xfrm>
              <a:off x="5894396" y="6006327"/>
              <a:ext cx="3000388" cy="304800"/>
              <a:chOff x="5851533" y="6177777"/>
              <a:chExt cx="3000388" cy="304800"/>
            </a:xfrm>
          </p:grpSpPr>
          <p:pic>
            <p:nvPicPr>
              <p:cNvPr id="42" name="Picture 3" descr="C:\Users\Administrator\Desktop\인하대학교\05_템플릿\01_작업\확정\PNG\13_copyright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51533" y="6396852"/>
                <a:ext cx="1838325" cy="47625"/>
              </a:xfrm>
              <a:prstGeom prst="rect">
                <a:avLst/>
              </a:prstGeom>
              <a:noFill/>
            </p:spPr>
          </p:pic>
          <p:pic>
            <p:nvPicPr>
              <p:cNvPr id="43" name="Picture 5" descr="C:\Users\Administrator\Desktop\인하대학교\05_템플릿\01_작업\확정\PNG\12_로고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756546" y="6177777"/>
                <a:ext cx="1095375" cy="3048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077" name="Picture 5" descr="C:\Users\Administrator\Desktop\인하대학교\05_템플릿\01_작업\확정\04\PNG\21.png"/>
          <p:cNvPicPr>
            <a:picLocks noChangeAspect="1" noChangeArrowheads="1"/>
          </p:cNvPicPr>
          <p:nvPr/>
        </p:nvPicPr>
        <p:blipFill>
          <a:blip r:embed="rId5"/>
          <a:srcRect t="-140000" b="-140000"/>
          <a:stretch>
            <a:fillRect/>
          </a:stretch>
        </p:blipFill>
        <p:spPr bwMode="auto">
          <a:xfrm>
            <a:off x="765148" y="1155266"/>
            <a:ext cx="7680960" cy="69494"/>
          </a:xfrm>
          <a:prstGeom prst="rect">
            <a:avLst/>
          </a:prstGeom>
          <a:noFill/>
        </p:spPr>
      </p:pic>
      <p:sp>
        <p:nvSpPr>
          <p:cNvPr id="25" name="TextBox 32"/>
          <p:cNvSpPr txBox="1"/>
          <p:nvPr/>
        </p:nvSpPr>
        <p:spPr>
          <a:xfrm>
            <a:off x="908024" y="767538"/>
            <a:ext cx="28280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01. </a:t>
            </a:r>
            <a:r>
              <a:rPr lang="ko-KR" altLang="en-US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세부제목 영역입니다</a:t>
            </a:r>
            <a:r>
              <a:rPr lang="en-US" altLang="ko-KR" sz="1900" b="1" dirty="0" smtClean="0">
                <a:solidFill>
                  <a:srgbClr val="3D4903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900" b="1" dirty="0">
              <a:solidFill>
                <a:srgbClr val="3D490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3" name="Picture 8" descr="C:\Users\Administrator\Desktop\인하대학교\05_템플릿\01_작업\확정\04\PNG\09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0913" y="1510494"/>
            <a:ext cx="388620" cy="388620"/>
          </a:xfrm>
          <a:prstGeom prst="rect">
            <a:avLst/>
          </a:prstGeom>
          <a:noFill/>
        </p:spPr>
      </p:pic>
      <p:sp>
        <p:nvSpPr>
          <p:cNvPr id="24" name="TextBox 43"/>
          <p:cNvSpPr txBox="1">
            <a:spLocks noChangeAspect="1"/>
          </p:cNvSpPr>
          <p:nvPr/>
        </p:nvSpPr>
        <p:spPr>
          <a:xfrm>
            <a:off x="1193775" y="1505731"/>
            <a:ext cx="316112" cy="353943"/>
          </a:xfrm>
          <a:prstGeom prst="rect">
            <a:avLst/>
          </a:prstGeom>
          <a:noFill/>
          <a:effectLst>
            <a:outerShdw blurRad="38100" dir="5400000" algn="t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7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</a:p>
        </p:txBody>
      </p:sp>
      <p:sp>
        <p:nvSpPr>
          <p:cNvPr id="26" name="TextBox 42"/>
          <p:cNvSpPr txBox="1"/>
          <p:nvPr/>
        </p:nvSpPr>
        <p:spPr>
          <a:xfrm>
            <a:off x="1574778" y="1529543"/>
            <a:ext cx="5919832" cy="3539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본문 내용 영역입니다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r>
              <a:rPr lang="en-US" altLang="ko-KR" sz="17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1700" b="1" spc="100" dirty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341414" y="2753514"/>
            <a:ext cx="2133128" cy="3429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42"/>
          <p:cNvSpPr txBox="1"/>
          <p:nvPr/>
        </p:nvSpPr>
        <p:spPr>
          <a:xfrm>
            <a:off x="1455712" y="2420137"/>
            <a:ext cx="201455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36652" y="2824951"/>
            <a:ext cx="1920254" cy="2224103"/>
          </a:xfrm>
          <a:prstGeom prst="rect">
            <a:avLst/>
          </a:prstGeom>
          <a:solidFill>
            <a:srgbClr val="0C544B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42"/>
          <p:cNvSpPr txBox="1"/>
          <p:nvPr/>
        </p:nvSpPr>
        <p:spPr>
          <a:xfrm>
            <a:off x="1531916" y="2905915"/>
            <a:ext cx="1724037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b="1" spc="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300" b="1" spc="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0" name="Picture 2" descr="C:\Users\Administrator\Desktop\인하대학교\05_템플릿\01_작업\확정\PNG\0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41414" y="2467762"/>
            <a:ext cx="137160" cy="210312"/>
          </a:xfrm>
          <a:prstGeom prst="rect">
            <a:avLst/>
          </a:prstGeom>
          <a:noFill/>
        </p:spPr>
      </p:pic>
      <p:pic>
        <p:nvPicPr>
          <p:cNvPr id="2053" name="Picture 5" descr="C:\Users\Administrator\Desktop\인하대학교\05_템플릿\01_작업\확정\PNG\08.png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55716" y="3029741"/>
            <a:ext cx="128588" cy="61722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3908907" y="2767802"/>
            <a:ext cx="2133128" cy="3429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42"/>
          <p:cNvSpPr txBox="1"/>
          <p:nvPr/>
        </p:nvSpPr>
        <p:spPr>
          <a:xfrm>
            <a:off x="4023205" y="2434425"/>
            <a:ext cx="201455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04145" y="2839239"/>
            <a:ext cx="1920254" cy="2224103"/>
          </a:xfrm>
          <a:prstGeom prst="rect">
            <a:avLst/>
          </a:prstGeom>
          <a:solidFill>
            <a:srgbClr val="1B3F6B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42"/>
          <p:cNvSpPr txBox="1"/>
          <p:nvPr/>
        </p:nvSpPr>
        <p:spPr>
          <a:xfrm>
            <a:off x="4099409" y="2920203"/>
            <a:ext cx="17954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b="1" spc="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300" b="1" spc="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Picture 2" descr="C:\Users\Administrator\Desktop\인하대학교\05_템플릿\01_작업\확정\PNG\0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8907" y="2482050"/>
            <a:ext cx="137160" cy="210312"/>
          </a:xfrm>
          <a:prstGeom prst="rect">
            <a:avLst/>
          </a:prstGeom>
          <a:noFill/>
        </p:spPr>
      </p:pic>
      <p:pic>
        <p:nvPicPr>
          <p:cNvPr id="31" name="Picture 5" descr="C:\Users\Administrator\Desktop\인하대학교\05_템플릿\01_작업\확정\PNG\08.png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3209" y="3044029"/>
            <a:ext cx="128588" cy="61722"/>
          </a:xfrm>
          <a:prstGeom prst="rect">
            <a:avLst/>
          </a:prstGeom>
          <a:noFill/>
        </p:spPr>
      </p:pic>
      <p:sp>
        <p:nvSpPr>
          <p:cNvPr id="32" name="직사각형 31"/>
          <p:cNvSpPr/>
          <p:nvPr/>
        </p:nvSpPr>
        <p:spPr>
          <a:xfrm>
            <a:off x="6437328" y="2767802"/>
            <a:ext cx="2133128" cy="3429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42"/>
          <p:cNvSpPr txBox="1"/>
          <p:nvPr/>
        </p:nvSpPr>
        <p:spPr>
          <a:xfrm>
            <a:off x="6551626" y="2434425"/>
            <a:ext cx="2014555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4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4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432566" y="2839239"/>
            <a:ext cx="1920254" cy="2224103"/>
          </a:xfrm>
          <a:prstGeom prst="rect">
            <a:avLst/>
          </a:prstGeom>
          <a:solidFill>
            <a:srgbClr val="660066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42"/>
          <p:cNvSpPr txBox="1"/>
          <p:nvPr/>
        </p:nvSpPr>
        <p:spPr>
          <a:xfrm>
            <a:off x="6627830" y="2920203"/>
            <a:ext cx="1795475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1300" b="1" spc="1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내용을 적어주세요</a:t>
            </a:r>
            <a:endParaRPr lang="en-US" altLang="ko-KR" sz="1300" b="1" spc="100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6" name="Picture 2" descr="C:\Users\Administrator\Desktop\인하대학교\05_템플릿\01_작업\확정\PNG\06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37328" y="2482050"/>
            <a:ext cx="137160" cy="210312"/>
          </a:xfrm>
          <a:prstGeom prst="rect">
            <a:avLst/>
          </a:prstGeom>
          <a:noFill/>
        </p:spPr>
      </p:pic>
      <p:pic>
        <p:nvPicPr>
          <p:cNvPr id="37" name="Picture 5" descr="C:\Users\Administrator\Desktop\인하대학교\05_템플릿\01_작업\확정\PNG\08.png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1630" y="3044029"/>
            <a:ext cx="128588" cy="61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345</Words>
  <Application>Microsoft Office PowerPoint</Application>
  <PresentationFormat>사용자 지정</PresentationFormat>
  <Paragraphs>130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141</cp:revision>
  <dcterms:created xsi:type="dcterms:W3CDTF">2013-02-06T12:21:29Z</dcterms:created>
  <dcterms:modified xsi:type="dcterms:W3CDTF">2013-02-15T08:36:34Z</dcterms:modified>
</cp:coreProperties>
</file>