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58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5D99"/>
    <a:srgbClr val="75FEEF"/>
    <a:srgbClr val="2C296B"/>
    <a:srgbClr val="266D6D"/>
    <a:srgbClr val="282741"/>
    <a:srgbClr val="494878"/>
    <a:srgbClr val="5E5D9A"/>
    <a:srgbClr val="EDF75A"/>
    <a:srgbClr val="5A5997"/>
    <a:srgbClr val="605F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1224" y="102"/>
      </p:cViewPr>
      <p:guideLst>
        <p:guide orient="horz" pos="2160"/>
        <p:guide pos="29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44991" y="2680384"/>
            <a:ext cx="6011333" cy="905932"/>
          </a:xfrm>
        </p:spPr>
        <p:txBody>
          <a:bodyPr anchor="b"/>
          <a:lstStyle>
            <a:lvl1pPr algn="ctr">
              <a:defRPr sz="6000">
                <a:solidFill>
                  <a:srgbClr val="EDF75A"/>
                </a:solidFill>
              </a:defRPr>
            </a:lvl1pPr>
          </a:lstStyle>
          <a:p>
            <a:r>
              <a:rPr lang="ko-KR" altLang="en-US" dirty="0" smtClean="0"/>
              <a:t>페이지 제목 입력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71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81B9D64-FF0D-4E47-9AD7-3930F739FD7B}" type="datetimeFigureOut">
              <a:rPr lang="ko-KR" altLang="en-US" smtClean="0"/>
              <a:t>2017-05-29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5D243E-EEEA-4252-ABEF-FB64984D99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8295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81B9D64-FF0D-4E47-9AD7-3930F739FD7B}" type="datetimeFigureOut">
              <a:rPr lang="ko-KR" altLang="en-US" smtClean="0"/>
              <a:t>2017-05-29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5D243E-EEEA-4252-ABEF-FB64984D99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6404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81B9D64-FF0D-4E47-9AD7-3930F739FD7B}" type="datetimeFigureOut">
              <a:rPr lang="ko-KR" altLang="en-US" smtClean="0"/>
              <a:t>2017-05-29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5D243E-EEEA-4252-ABEF-FB64984D99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822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5FEEF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103717" y="757084"/>
            <a:ext cx="8922296" cy="59976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5" name="직선 연결선 4"/>
          <p:cNvCxnSpPr/>
          <p:nvPr userDrawn="1"/>
        </p:nvCxnSpPr>
        <p:spPr>
          <a:xfrm>
            <a:off x="0" y="625169"/>
            <a:ext cx="5869858" cy="0"/>
          </a:xfrm>
          <a:prstGeom prst="line">
            <a:avLst/>
          </a:prstGeom>
          <a:ln w="28575">
            <a:gradFill flip="none" rotWithShape="1">
              <a:gsLst>
                <a:gs pos="0">
                  <a:schemeClr val="accent1">
                    <a:lumMod val="5000"/>
                    <a:lumOff val="95000"/>
                    <a:alpha val="6900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542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482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81B9D64-FF0D-4E47-9AD7-3930F739FD7B}" type="datetimeFigureOut">
              <a:rPr lang="ko-KR" altLang="en-US" smtClean="0"/>
              <a:t>2017-05-29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5D243E-EEEA-4252-ABEF-FB64984D99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2085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81B9D64-FF0D-4E47-9AD7-3930F739FD7B}" type="datetimeFigureOut">
              <a:rPr lang="ko-KR" altLang="en-US" smtClean="0"/>
              <a:t>2017-05-29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5D243E-EEEA-4252-ABEF-FB64984D99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671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81B9D64-FF0D-4E47-9AD7-3930F739FD7B}" type="datetimeFigureOut">
              <a:rPr lang="ko-KR" altLang="en-US" smtClean="0"/>
              <a:t>2017-05-29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5D243E-EEEA-4252-ABEF-FB64984D99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524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81B9D64-FF0D-4E47-9AD7-3930F739FD7B}" type="datetimeFigureOut">
              <a:rPr lang="ko-KR" altLang="en-US" smtClean="0"/>
              <a:t>2017-05-29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5D243E-EEEA-4252-ABEF-FB64984D99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0630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81B9D64-FF0D-4E47-9AD7-3930F739FD7B}" type="datetimeFigureOut">
              <a:rPr lang="ko-KR" altLang="en-US" smtClean="0"/>
              <a:t>2017-05-29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5D243E-EEEA-4252-ABEF-FB64984D99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0414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81B9D64-FF0D-4E47-9AD7-3930F739FD7B}" type="datetimeFigureOut">
              <a:rPr lang="ko-KR" altLang="en-US" smtClean="0"/>
              <a:t>2017-05-29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5D243E-EEEA-4252-ABEF-FB64984D99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1305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717" y="77261"/>
            <a:ext cx="7886700" cy="5577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페이지 제목을 입력해 주세요</a:t>
            </a:r>
            <a:r>
              <a:rPr lang="en-US" altLang="ko-K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59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5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모서리가 둥근 직사각형 2"/>
          <p:cNvSpPr/>
          <p:nvPr/>
        </p:nvSpPr>
        <p:spPr>
          <a:xfrm>
            <a:off x="1127893" y="2938616"/>
            <a:ext cx="6961239" cy="980768"/>
          </a:xfrm>
          <a:prstGeom prst="roundRect">
            <a:avLst>
              <a:gd name="adj" fmla="val 50000"/>
            </a:avLst>
          </a:prstGeom>
          <a:solidFill>
            <a:srgbClr val="282741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02846" y="2966202"/>
            <a:ext cx="6011333" cy="905932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/>
              <a:t>강의 주제 입력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76387" y="625054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rgbClr val="75FEEF"/>
                </a:solidFill>
              </a:rPr>
              <a:t>발표자</a:t>
            </a:r>
            <a:endParaRPr lang="ko-KR" altLang="en-US" b="1" dirty="0">
              <a:solidFill>
                <a:srgbClr val="75FEEF"/>
              </a:solidFill>
            </a:endParaRPr>
          </a:p>
        </p:txBody>
      </p:sp>
      <p:sp>
        <p:nvSpPr>
          <p:cNvPr id="6" name="사각형 설명선 5"/>
          <p:cNvSpPr/>
          <p:nvPr/>
        </p:nvSpPr>
        <p:spPr>
          <a:xfrm>
            <a:off x="6929486" y="134121"/>
            <a:ext cx="2051032" cy="460845"/>
          </a:xfrm>
          <a:prstGeom prst="wedgeRectCallout">
            <a:avLst>
              <a:gd name="adj1" fmla="val -48060"/>
              <a:gd name="adj2" fmla="val 128655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b="1" dirty="0" smtClean="0">
                <a:solidFill>
                  <a:srgbClr val="FF0000"/>
                </a:solidFill>
              </a:rPr>
              <a:t>VOD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유형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간지페이지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00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01. </a:t>
            </a:r>
            <a:r>
              <a:rPr lang="ko-KR" altLang="en-US" dirty="0"/>
              <a:t>세부제목 영역입니다</a:t>
            </a:r>
            <a:r>
              <a:rPr lang="en-US" altLang="ko-KR" dirty="0"/>
              <a:t>.</a:t>
            </a:r>
          </a:p>
        </p:txBody>
      </p:sp>
      <p:sp>
        <p:nvSpPr>
          <p:cNvPr id="4" name="사각형 설명선 3"/>
          <p:cNvSpPr/>
          <p:nvPr/>
        </p:nvSpPr>
        <p:spPr>
          <a:xfrm>
            <a:off x="6929486" y="134121"/>
            <a:ext cx="2051032" cy="460845"/>
          </a:xfrm>
          <a:prstGeom prst="wedgeRectCallout">
            <a:avLst>
              <a:gd name="adj1" fmla="val -48060"/>
              <a:gd name="adj2" fmla="val 128655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b="1" dirty="0" smtClean="0">
                <a:solidFill>
                  <a:srgbClr val="FF0000"/>
                </a:solidFill>
              </a:rPr>
              <a:t>VOD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유형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내용페이지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  <p:pic>
        <p:nvPicPr>
          <p:cNvPr id="6" name="Picture 8" descr="C:\Users\Administrator\Desktop\인하대학교\05_템플릿\01_작업\확정\04\PNG\09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46580" y="1146427"/>
            <a:ext cx="388620" cy="388620"/>
          </a:xfrm>
          <a:prstGeom prst="rect">
            <a:avLst/>
          </a:prstGeom>
          <a:noFill/>
        </p:spPr>
      </p:pic>
      <p:pic>
        <p:nvPicPr>
          <p:cNvPr id="7" name="Picture 9" descr="C:\Users\Administrator\Desktop\인하대학교\05_템플릿\01_작업\확정\04\PNG\1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1368" y="1698880"/>
            <a:ext cx="335280" cy="335280"/>
          </a:xfrm>
          <a:prstGeom prst="rect">
            <a:avLst/>
          </a:prstGeom>
          <a:noFill/>
        </p:spPr>
      </p:pic>
      <p:pic>
        <p:nvPicPr>
          <p:cNvPr id="8" name="Picture 11" descr="C:\Users\Administrator\Desktop\인하대학교\05_템플릿\01_작업\확정\04\PNG\11.png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84732" y="4314571"/>
            <a:ext cx="146304" cy="201168"/>
          </a:xfrm>
          <a:prstGeom prst="rect">
            <a:avLst/>
          </a:prstGeom>
          <a:noFill/>
        </p:spPr>
      </p:pic>
      <p:sp>
        <p:nvSpPr>
          <p:cNvPr id="9" name="TextBox 43"/>
          <p:cNvSpPr txBox="1">
            <a:spLocks noChangeAspect="1"/>
          </p:cNvSpPr>
          <p:nvPr/>
        </p:nvSpPr>
        <p:spPr>
          <a:xfrm>
            <a:off x="389442" y="1141664"/>
            <a:ext cx="316112" cy="353943"/>
          </a:xfrm>
          <a:prstGeom prst="rect">
            <a:avLst/>
          </a:prstGeom>
          <a:noFill/>
          <a:effectLst>
            <a:outerShdw blurRad="38100" dir="5400000" algn="t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7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1</a:t>
            </a:r>
          </a:p>
        </p:txBody>
      </p:sp>
      <p:sp>
        <p:nvSpPr>
          <p:cNvPr id="10" name="TextBox 36"/>
          <p:cNvSpPr txBox="1"/>
          <p:nvPr/>
        </p:nvSpPr>
        <p:spPr>
          <a:xfrm>
            <a:off x="570417" y="1708404"/>
            <a:ext cx="301686" cy="323165"/>
          </a:xfrm>
          <a:prstGeom prst="rect">
            <a:avLst/>
          </a:prstGeom>
          <a:noFill/>
          <a:effectLst>
            <a:outerShdw dist="12700" dir="5400000" algn="t" rotWithShape="0">
              <a:schemeClr val="bg1">
                <a:alpha val="30000"/>
              </a:scheme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1</a:t>
            </a:r>
          </a:p>
        </p:txBody>
      </p:sp>
      <p:sp>
        <p:nvSpPr>
          <p:cNvPr id="11" name="TextBox 42"/>
          <p:cNvSpPr txBox="1"/>
          <p:nvPr/>
        </p:nvSpPr>
        <p:spPr>
          <a:xfrm>
            <a:off x="770445" y="1165476"/>
            <a:ext cx="591983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700" b="1" spc="100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TextBox 42"/>
          <p:cNvSpPr txBox="1"/>
          <p:nvPr/>
        </p:nvSpPr>
        <p:spPr>
          <a:xfrm>
            <a:off x="922846" y="1717930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3" name="TextBox 42"/>
          <p:cNvSpPr txBox="1"/>
          <p:nvPr/>
        </p:nvSpPr>
        <p:spPr>
          <a:xfrm>
            <a:off x="941897" y="2165608"/>
            <a:ext cx="5919832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Blip>
                <a:blip r:embed="rId5"/>
              </a:buBlip>
            </a:pPr>
            <a:r>
              <a:rPr lang="ko-KR" altLang="en-US" sz="1300" b="1" spc="100" dirty="0" smtClean="0">
                <a:solidFill>
                  <a:schemeClr val="accent5"/>
                </a:solidFill>
                <a:latin typeface="나눔고딕" pitchFamily="50" charset="-127"/>
                <a:ea typeface="나눔고딕" pitchFamily="50" charset="-127"/>
              </a:rPr>
              <a:t> 본문 내용 영역입니다</a:t>
            </a:r>
            <a:r>
              <a:rPr lang="en-US" altLang="ko-KR" sz="1300" b="1" spc="100" dirty="0" smtClean="0">
                <a:solidFill>
                  <a:schemeClr val="accent5"/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300" b="1" spc="100" dirty="0" smtClean="0">
                <a:solidFill>
                  <a:schemeClr val="accent5"/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accent5"/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300" b="1" spc="100" dirty="0">
              <a:solidFill>
                <a:schemeClr val="accent5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TextBox 42"/>
          <p:cNvSpPr txBox="1"/>
          <p:nvPr/>
        </p:nvSpPr>
        <p:spPr>
          <a:xfrm>
            <a:off x="770445" y="3692508"/>
            <a:ext cx="591983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700" b="1" spc="100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TextBox 42"/>
          <p:cNvSpPr txBox="1"/>
          <p:nvPr/>
        </p:nvSpPr>
        <p:spPr>
          <a:xfrm>
            <a:off x="922846" y="4264012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TextBox 42"/>
          <p:cNvSpPr txBox="1"/>
          <p:nvPr/>
        </p:nvSpPr>
        <p:spPr>
          <a:xfrm>
            <a:off x="941897" y="4692640"/>
            <a:ext cx="5919832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Blip>
                <a:blip r:embed="rId6"/>
              </a:buBlip>
            </a:pPr>
            <a:r>
              <a:rPr lang="ko-KR" altLang="en-US" sz="1300" b="1" spc="100" dirty="0" smtClean="0">
                <a:solidFill>
                  <a:schemeClr val="accent5"/>
                </a:solidFill>
                <a:latin typeface="나눔고딕" pitchFamily="50" charset="-127"/>
                <a:ea typeface="나눔고딕" pitchFamily="50" charset="-127"/>
              </a:rPr>
              <a:t> 본문 내용 영역입니다</a:t>
            </a:r>
            <a:r>
              <a:rPr lang="en-US" altLang="ko-KR" sz="1300" b="1" spc="100" dirty="0" smtClean="0">
                <a:solidFill>
                  <a:schemeClr val="accent5"/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300" b="1" spc="100" dirty="0" smtClean="0">
                <a:solidFill>
                  <a:schemeClr val="accent5"/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accent5"/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300" b="1" spc="100" dirty="0">
              <a:solidFill>
                <a:schemeClr val="accent5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7" name="Picture 8" descr="C:\Users\Administrator\Desktop\인하대학교\05_템플릿\01_작업\확정\04\PNG\09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56105" y="3677238"/>
            <a:ext cx="388620" cy="388620"/>
          </a:xfrm>
          <a:prstGeom prst="rect">
            <a:avLst/>
          </a:prstGeom>
          <a:noFill/>
        </p:spPr>
      </p:pic>
      <p:sp>
        <p:nvSpPr>
          <p:cNvPr id="18" name="TextBox 43"/>
          <p:cNvSpPr txBox="1">
            <a:spLocks noChangeAspect="1"/>
          </p:cNvSpPr>
          <p:nvPr/>
        </p:nvSpPr>
        <p:spPr>
          <a:xfrm>
            <a:off x="398967" y="3672475"/>
            <a:ext cx="316112" cy="353943"/>
          </a:xfrm>
          <a:prstGeom prst="rect">
            <a:avLst/>
          </a:prstGeom>
          <a:noFill/>
          <a:effectLst>
            <a:outerShdw blurRad="38100" dir="5400000" algn="t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7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98895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01. </a:t>
            </a:r>
            <a:r>
              <a:rPr lang="ko-KR" altLang="en-US" dirty="0"/>
              <a:t>세부제목 영역입니다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3" name="원형 화살표 2"/>
          <p:cNvSpPr/>
          <p:nvPr/>
        </p:nvSpPr>
        <p:spPr>
          <a:xfrm>
            <a:off x="4959353" y="3204898"/>
            <a:ext cx="1785950" cy="1785950"/>
          </a:xfrm>
          <a:prstGeom prst="circularArrow">
            <a:avLst/>
          </a:prstGeom>
          <a:gradFill>
            <a:gsLst>
              <a:gs pos="35000">
                <a:schemeClr val="bg1"/>
              </a:gs>
              <a:gs pos="100000">
                <a:schemeClr val="bg1">
                  <a:lumMod val="95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8100000" scaled="0"/>
          </a:gradFill>
          <a:ln>
            <a:noFill/>
          </a:ln>
          <a:effectLst>
            <a:outerShdw blurRad="50800" dist="127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pic>
        <p:nvPicPr>
          <p:cNvPr id="4" name="Picture 8" descr="C:\Users\Administrator\Desktop\인하대학교\05_템플릿\01_작업\확정\04\PNG\09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95780" y="985561"/>
            <a:ext cx="388620" cy="388620"/>
          </a:xfrm>
          <a:prstGeom prst="rect">
            <a:avLst/>
          </a:prstGeom>
          <a:noFill/>
        </p:spPr>
      </p:pic>
      <p:sp>
        <p:nvSpPr>
          <p:cNvPr id="5" name="TextBox 43"/>
          <p:cNvSpPr txBox="1">
            <a:spLocks noChangeAspect="1"/>
          </p:cNvSpPr>
          <p:nvPr/>
        </p:nvSpPr>
        <p:spPr>
          <a:xfrm>
            <a:off x="338642" y="980798"/>
            <a:ext cx="316112" cy="353943"/>
          </a:xfrm>
          <a:prstGeom prst="rect">
            <a:avLst/>
          </a:prstGeom>
          <a:noFill/>
          <a:effectLst>
            <a:outerShdw blurRad="38100" dir="5400000" algn="t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7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1</a:t>
            </a:r>
          </a:p>
        </p:txBody>
      </p:sp>
      <p:sp>
        <p:nvSpPr>
          <p:cNvPr id="6" name="TextBox 42"/>
          <p:cNvSpPr txBox="1"/>
          <p:nvPr/>
        </p:nvSpPr>
        <p:spPr>
          <a:xfrm>
            <a:off x="719645" y="1004610"/>
            <a:ext cx="591983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700" b="1" spc="100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7" name="원형 화살표 6"/>
          <p:cNvSpPr/>
          <p:nvPr/>
        </p:nvSpPr>
        <p:spPr>
          <a:xfrm>
            <a:off x="3163879" y="2195241"/>
            <a:ext cx="1785950" cy="1785950"/>
          </a:xfrm>
          <a:prstGeom prst="circularArrow">
            <a:avLst/>
          </a:prstGeom>
          <a:gradFill>
            <a:gsLst>
              <a:gs pos="35000">
                <a:schemeClr val="bg1"/>
              </a:gs>
              <a:gs pos="100000">
                <a:schemeClr val="bg1">
                  <a:lumMod val="95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8100000" scaled="0"/>
          </a:gradFill>
          <a:ln>
            <a:noFill/>
          </a:ln>
          <a:effectLst>
            <a:outerShdw blurRad="50800" dist="127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" name="육각형 7"/>
          <p:cNvSpPr/>
          <p:nvPr/>
        </p:nvSpPr>
        <p:spPr>
          <a:xfrm>
            <a:off x="2130408" y="2227264"/>
            <a:ext cx="1785950" cy="1539613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1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육각형 8"/>
          <p:cNvSpPr/>
          <p:nvPr/>
        </p:nvSpPr>
        <p:spPr>
          <a:xfrm>
            <a:off x="3887783" y="3203584"/>
            <a:ext cx="1785950" cy="1539613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rgbClr val="7030A0"/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육각형 9"/>
          <p:cNvSpPr/>
          <p:nvPr/>
        </p:nvSpPr>
        <p:spPr>
          <a:xfrm>
            <a:off x="5668970" y="4146565"/>
            <a:ext cx="1785950" cy="1539613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2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42"/>
          <p:cNvSpPr txBox="1"/>
          <p:nvPr/>
        </p:nvSpPr>
        <p:spPr>
          <a:xfrm>
            <a:off x="2244709" y="2627088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tx2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400" b="1" spc="100" dirty="0" smtClean="0">
              <a:solidFill>
                <a:schemeClr val="tx2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tx2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400" b="1" spc="100" dirty="0" smtClean="0">
              <a:solidFill>
                <a:schemeClr val="tx2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11609" y="3570069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400" b="1" spc="100" dirty="0" smtClean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400" b="1" spc="100" dirty="0" smtClean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02321" y="4489238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400" b="1" spc="100" dirty="0" smtClean="0">
              <a:solidFill>
                <a:schemeClr val="accent2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400" b="1" spc="100" dirty="0" smtClean="0">
              <a:solidFill>
                <a:schemeClr val="accent2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9813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01. </a:t>
            </a:r>
            <a:r>
              <a:rPr lang="ko-KR" altLang="en-US" dirty="0"/>
              <a:t>세부제목 영역입니다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grpSp>
        <p:nvGrpSpPr>
          <p:cNvPr id="3" name="그룹 2"/>
          <p:cNvGrpSpPr/>
          <p:nvPr/>
        </p:nvGrpSpPr>
        <p:grpSpPr>
          <a:xfrm>
            <a:off x="4331230" y="2466706"/>
            <a:ext cx="1964545" cy="1693574"/>
            <a:chOff x="4713288" y="2734464"/>
            <a:chExt cx="1964545" cy="1693574"/>
          </a:xfrm>
        </p:grpSpPr>
        <p:sp>
          <p:nvSpPr>
            <p:cNvPr id="4" name="육각형 3"/>
            <p:cNvSpPr>
              <a:spLocks noChangeAspect="1"/>
            </p:cNvSpPr>
            <p:nvPr/>
          </p:nvSpPr>
          <p:spPr>
            <a:xfrm>
              <a:off x="4713288" y="2734464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chemeClr val="accent2">
                  <a:lumMod val="75000"/>
                </a:schemeClr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5" name="직선 연결선 4"/>
            <p:cNvCxnSpPr/>
            <p:nvPr/>
          </p:nvCxnSpPr>
          <p:spPr>
            <a:xfrm rot="10800000" flipH="1">
              <a:off x="4763889" y="3581251"/>
              <a:ext cx="1866318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그룹 5"/>
          <p:cNvGrpSpPr/>
          <p:nvPr/>
        </p:nvGrpSpPr>
        <p:grpSpPr>
          <a:xfrm>
            <a:off x="1240346" y="2438131"/>
            <a:ext cx="1964545" cy="1693574"/>
            <a:chOff x="1622404" y="2705889"/>
            <a:chExt cx="1964545" cy="1693574"/>
          </a:xfrm>
        </p:grpSpPr>
        <p:sp>
          <p:nvSpPr>
            <p:cNvPr id="7" name="육각형 6"/>
            <p:cNvSpPr>
              <a:spLocks noChangeAspect="1"/>
            </p:cNvSpPr>
            <p:nvPr/>
          </p:nvSpPr>
          <p:spPr>
            <a:xfrm>
              <a:off x="1622404" y="2705889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chemeClr val="accent1">
                  <a:lumMod val="75000"/>
                </a:schemeClr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8" name="직선 연결선 7"/>
            <p:cNvCxnSpPr/>
            <p:nvPr/>
          </p:nvCxnSpPr>
          <p:spPr>
            <a:xfrm rot="10800000" flipH="1">
              <a:off x="1665267" y="3552676"/>
              <a:ext cx="1866318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그룹 8"/>
          <p:cNvGrpSpPr/>
          <p:nvPr/>
        </p:nvGrpSpPr>
        <p:grpSpPr>
          <a:xfrm>
            <a:off x="2778644" y="3295387"/>
            <a:ext cx="1964545" cy="1693574"/>
            <a:chOff x="3160702" y="3563145"/>
            <a:chExt cx="1964545" cy="1693574"/>
          </a:xfrm>
        </p:grpSpPr>
        <p:sp>
          <p:nvSpPr>
            <p:cNvPr id="10" name="육각형 9"/>
            <p:cNvSpPr>
              <a:spLocks noChangeAspect="1"/>
            </p:cNvSpPr>
            <p:nvPr/>
          </p:nvSpPr>
          <p:spPr>
            <a:xfrm>
              <a:off x="3160702" y="3563145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rgbClr val="7030A0"/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1" name="직선 연결선 10"/>
            <p:cNvCxnSpPr/>
            <p:nvPr/>
          </p:nvCxnSpPr>
          <p:spPr>
            <a:xfrm rot="10800000" flipH="1">
              <a:off x="3205946" y="4409932"/>
              <a:ext cx="1866318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42"/>
          <p:cNvSpPr txBox="1"/>
          <p:nvPr/>
        </p:nvSpPr>
        <p:spPr>
          <a:xfrm>
            <a:off x="1448304" y="2682038"/>
            <a:ext cx="1573230" cy="30854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tx2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lang="en-US" altLang="ko-KR" sz="1400" b="1" spc="100" dirty="0" smtClean="0">
              <a:solidFill>
                <a:schemeClr val="tx2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96914" y="3539294"/>
            <a:ext cx="1573230" cy="30854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lang="en-US" altLang="ko-KR" sz="1400" b="1" spc="100" dirty="0" smtClean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34425" y="2710613"/>
            <a:ext cx="1573230" cy="30854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lang="en-US" altLang="ko-KR" sz="1400" b="1" spc="100" dirty="0" smtClean="0">
              <a:solidFill>
                <a:schemeClr val="accent2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TextBox 54"/>
          <p:cNvSpPr txBox="1"/>
          <p:nvPr/>
        </p:nvSpPr>
        <p:spPr>
          <a:xfrm>
            <a:off x="1507048" y="3368141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9" name="TextBox 54"/>
          <p:cNvSpPr txBox="1"/>
          <p:nvPr/>
        </p:nvSpPr>
        <p:spPr>
          <a:xfrm>
            <a:off x="3028677" y="4225397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0" name="TextBox 54"/>
          <p:cNvSpPr txBox="1"/>
          <p:nvPr/>
        </p:nvSpPr>
        <p:spPr>
          <a:xfrm>
            <a:off x="4593169" y="3396716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21" name="그룹 20"/>
          <p:cNvGrpSpPr/>
          <p:nvPr/>
        </p:nvGrpSpPr>
        <p:grpSpPr>
          <a:xfrm>
            <a:off x="5874291" y="3319200"/>
            <a:ext cx="1964545" cy="1693574"/>
            <a:chOff x="4713288" y="5146964"/>
            <a:chExt cx="1964545" cy="1693574"/>
          </a:xfrm>
        </p:grpSpPr>
        <p:sp>
          <p:nvSpPr>
            <p:cNvPr id="22" name="육각형 21"/>
            <p:cNvSpPr>
              <a:spLocks noChangeAspect="1"/>
            </p:cNvSpPr>
            <p:nvPr/>
          </p:nvSpPr>
          <p:spPr>
            <a:xfrm>
              <a:off x="4713288" y="5146964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chemeClr val="accent6">
                  <a:lumMod val="75000"/>
                </a:schemeClr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3" name="직선 연결선 22"/>
            <p:cNvCxnSpPr/>
            <p:nvPr/>
          </p:nvCxnSpPr>
          <p:spPr>
            <a:xfrm rot="10800000" flipH="1">
              <a:off x="4763889" y="5993751"/>
              <a:ext cx="1866318" cy="1588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6077486" y="3563107"/>
            <a:ext cx="1573230" cy="30854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lang="en-US" altLang="ko-KR" sz="1400" b="1" spc="100" dirty="0" smtClean="0">
              <a:solidFill>
                <a:schemeClr val="accent2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5" name="TextBox 54"/>
          <p:cNvSpPr txBox="1"/>
          <p:nvPr/>
        </p:nvSpPr>
        <p:spPr>
          <a:xfrm>
            <a:off x="6136230" y="4249210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6" name="Picture 8" descr="C:\Users\Administrator\Desktop\인하대학교\05_템플릿\01_작업\확정\04\PNG\09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95780" y="985561"/>
            <a:ext cx="388620" cy="388620"/>
          </a:xfrm>
          <a:prstGeom prst="rect">
            <a:avLst/>
          </a:prstGeom>
          <a:noFill/>
        </p:spPr>
      </p:pic>
      <p:sp>
        <p:nvSpPr>
          <p:cNvPr id="27" name="TextBox 43"/>
          <p:cNvSpPr txBox="1">
            <a:spLocks noChangeAspect="1"/>
          </p:cNvSpPr>
          <p:nvPr/>
        </p:nvSpPr>
        <p:spPr>
          <a:xfrm>
            <a:off x="338642" y="980798"/>
            <a:ext cx="316112" cy="353943"/>
          </a:xfrm>
          <a:prstGeom prst="rect">
            <a:avLst/>
          </a:prstGeom>
          <a:noFill/>
          <a:effectLst>
            <a:outerShdw blurRad="38100" dir="5400000" algn="t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7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1</a:t>
            </a:r>
          </a:p>
        </p:txBody>
      </p:sp>
      <p:sp>
        <p:nvSpPr>
          <p:cNvPr id="28" name="TextBox 42"/>
          <p:cNvSpPr txBox="1"/>
          <p:nvPr/>
        </p:nvSpPr>
        <p:spPr>
          <a:xfrm>
            <a:off x="719645" y="1004610"/>
            <a:ext cx="591983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700" b="1" spc="100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23214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01. </a:t>
            </a:r>
            <a:r>
              <a:rPr lang="ko-KR" altLang="en-US" dirty="0"/>
              <a:t>세부제목 영역입니다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pic>
        <p:nvPicPr>
          <p:cNvPr id="26" name="Picture 8" descr="C:\Users\Administrator\Desktop\인하대학교\05_템플릿\01_작업\확정\04\PNG\09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95780" y="985561"/>
            <a:ext cx="388620" cy="388620"/>
          </a:xfrm>
          <a:prstGeom prst="rect">
            <a:avLst/>
          </a:prstGeom>
          <a:noFill/>
        </p:spPr>
      </p:pic>
      <p:sp>
        <p:nvSpPr>
          <p:cNvPr id="27" name="TextBox 43"/>
          <p:cNvSpPr txBox="1">
            <a:spLocks noChangeAspect="1"/>
          </p:cNvSpPr>
          <p:nvPr/>
        </p:nvSpPr>
        <p:spPr>
          <a:xfrm>
            <a:off x="338642" y="980798"/>
            <a:ext cx="316112" cy="353943"/>
          </a:xfrm>
          <a:prstGeom prst="rect">
            <a:avLst/>
          </a:prstGeom>
          <a:noFill/>
          <a:effectLst>
            <a:outerShdw blurRad="38100" dir="5400000" algn="t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7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1</a:t>
            </a:r>
          </a:p>
        </p:txBody>
      </p:sp>
      <p:sp>
        <p:nvSpPr>
          <p:cNvPr id="28" name="TextBox 42"/>
          <p:cNvSpPr txBox="1"/>
          <p:nvPr/>
        </p:nvSpPr>
        <p:spPr>
          <a:xfrm>
            <a:off x="719645" y="1004610"/>
            <a:ext cx="591983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700" b="1" spc="100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29" name="꺾인 연결선 28"/>
          <p:cNvCxnSpPr/>
          <p:nvPr/>
        </p:nvCxnSpPr>
        <p:spPr>
          <a:xfrm>
            <a:off x="3179753" y="3779445"/>
            <a:ext cx="1643073" cy="807645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꺾인 연결선 29"/>
          <p:cNvCxnSpPr/>
          <p:nvPr/>
        </p:nvCxnSpPr>
        <p:spPr>
          <a:xfrm flipV="1">
            <a:off x="3179753" y="3005929"/>
            <a:ext cx="1643073" cy="767171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>
            <a:off x="3346441" y="3777459"/>
            <a:ext cx="1500198" cy="158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육각형 31"/>
          <p:cNvSpPr>
            <a:spLocks noChangeAspect="1"/>
          </p:cNvSpPr>
          <p:nvPr/>
        </p:nvSpPr>
        <p:spPr>
          <a:xfrm>
            <a:off x="1917682" y="3085577"/>
            <a:ext cx="1607355" cy="1385652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1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TextBox 42"/>
          <p:cNvSpPr txBox="1"/>
          <p:nvPr/>
        </p:nvSpPr>
        <p:spPr>
          <a:xfrm>
            <a:off x="1917681" y="3472657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tx2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400" b="1" spc="100" dirty="0" smtClean="0">
              <a:solidFill>
                <a:schemeClr val="tx2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tx2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400" b="1" spc="100" dirty="0" smtClean="0">
              <a:solidFill>
                <a:schemeClr val="tx2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4560887" y="2777327"/>
            <a:ext cx="3000396" cy="45323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50000"/>
              </a:schemeClr>
            </a:solidFill>
          </a:ln>
          <a:effectLst>
            <a:outerShdw blurRad="88900" dist="25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lang="ko-KR" altLang="en-US" sz="1300" b="1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4560887" y="3539332"/>
            <a:ext cx="3000396" cy="45323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50000"/>
              </a:schemeClr>
            </a:solidFill>
          </a:ln>
          <a:effectLst>
            <a:outerShdw blurRad="88900" dist="25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lang="ko-KR" altLang="en-US" sz="1300" b="1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4560887" y="4372776"/>
            <a:ext cx="3000396" cy="45323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50000"/>
              </a:schemeClr>
            </a:solidFill>
          </a:ln>
          <a:effectLst>
            <a:outerShdw blurRad="88900" dist="25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lang="ko-KR" altLang="en-US" sz="1300" b="1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14311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01. </a:t>
            </a:r>
            <a:r>
              <a:rPr lang="ko-KR" altLang="en-US" dirty="0"/>
              <a:t>세부제목 영역입니다</a:t>
            </a:r>
            <a:r>
              <a:rPr lang="en-US" altLang="ko-KR"/>
              <a:t>.</a:t>
            </a:r>
            <a:endParaRPr lang="ko-KR" altLang="en-US"/>
          </a:p>
        </p:txBody>
      </p:sp>
      <p:pic>
        <p:nvPicPr>
          <p:cNvPr id="26" name="Picture 8" descr="C:\Users\Administrator\Desktop\인하대학교\05_템플릿\01_작업\확정\04\PNG\09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95780" y="985561"/>
            <a:ext cx="388620" cy="388620"/>
          </a:xfrm>
          <a:prstGeom prst="rect">
            <a:avLst/>
          </a:prstGeom>
          <a:noFill/>
        </p:spPr>
      </p:pic>
      <p:sp>
        <p:nvSpPr>
          <p:cNvPr id="27" name="TextBox 43"/>
          <p:cNvSpPr txBox="1">
            <a:spLocks noChangeAspect="1"/>
          </p:cNvSpPr>
          <p:nvPr/>
        </p:nvSpPr>
        <p:spPr>
          <a:xfrm>
            <a:off x="338642" y="980798"/>
            <a:ext cx="316112" cy="353943"/>
          </a:xfrm>
          <a:prstGeom prst="rect">
            <a:avLst/>
          </a:prstGeom>
          <a:noFill/>
          <a:effectLst>
            <a:outerShdw blurRad="38100" dir="5400000" algn="t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7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1</a:t>
            </a:r>
          </a:p>
        </p:txBody>
      </p:sp>
      <p:sp>
        <p:nvSpPr>
          <p:cNvPr id="28" name="TextBox 42"/>
          <p:cNvSpPr txBox="1"/>
          <p:nvPr/>
        </p:nvSpPr>
        <p:spPr>
          <a:xfrm>
            <a:off x="719645" y="1004610"/>
            <a:ext cx="591983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700" b="1" spc="100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14" name="꺾인 연결선 13"/>
          <p:cNvCxnSpPr/>
          <p:nvPr/>
        </p:nvCxnSpPr>
        <p:spPr>
          <a:xfrm rot="16200000" flipV="1">
            <a:off x="4516527" y="3052133"/>
            <a:ext cx="2177164" cy="2030884"/>
          </a:xfrm>
          <a:prstGeom prst="bentConnector3">
            <a:avLst>
              <a:gd name="adj1" fmla="val 70416"/>
            </a:avLst>
          </a:prstGeom>
          <a:ln w="19050">
            <a:solidFill>
              <a:srgbClr val="5E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꺾인 연결선 14"/>
          <p:cNvCxnSpPr/>
          <p:nvPr/>
        </p:nvCxnSpPr>
        <p:spPr>
          <a:xfrm rot="5400000" flipH="1" flipV="1">
            <a:off x="2490641" y="3049374"/>
            <a:ext cx="2174890" cy="2039952"/>
          </a:xfrm>
          <a:prstGeom prst="bentConnector3">
            <a:avLst>
              <a:gd name="adj1" fmla="val 70730"/>
            </a:avLst>
          </a:prstGeom>
          <a:ln w="19050">
            <a:solidFill>
              <a:srgbClr val="5E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 rot="16200000" flipH="1">
            <a:off x="3963297" y="3804075"/>
            <a:ext cx="1263977" cy="1"/>
          </a:xfrm>
          <a:prstGeom prst="line">
            <a:avLst/>
          </a:prstGeom>
          <a:ln w="19050">
            <a:solidFill>
              <a:srgbClr val="5E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직사각형 16"/>
          <p:cNvSpPr/>
          <p:nvPr/>
        </p:nvSpPr>
        <p:spPr>
          <a:xfrm>
            <a:off x="2069683" y="2386270"/>
            <a:ext cx="4954494" cy="556264"/>
          </a:xfrm>
          <a:prstGeom prst="rect">
            <a:avLst/>
          </a:prstGeom>
          <a:gradFill>
            <a:gsLst>
              <a:gs pos="0">
                <a:schemeClr val="tx2">
                  <a:lumMod val="75000"/>
                  <a:alpha val="0"/>
                </a:schemeClr>
              </a:gs>
              <a:gs pos="50000">
                <a:schemeClr val="tx1">
                  <a:alpha val="1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8" name="육각형 17"/>
          <p:cNvSpPr>
            <a:spLocks noChangeAspect="1"/>
          </p:cNvSpPr>
          <p:nvPr/>
        </p:nvSpPr>
        <p:spPr>
          <a:xfrm>
            <a:off x="1747289" y="4001014"/>
            <a:ext cx="1607355" cy="1385652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1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육각형 18"/>
          <p:cNvSpPr>
            <a:spLocks noChangeAspect="1"/>
          </p:cNvSpPr>
          <p:nvPr/>
        </p:nvSpPr>
        <p:spPr>
          <a:xfrm>
            <a:off x="3785654" y="4001014"/>
            <a:ext cx="1607355" cy="1385652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rgbClr val="7030A0"/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육각형 19"/>
          <p:cNvSpPr>
            <a:spLocks noChangeAspect="1"/>
          </p:cNvSpPr>
          <p:nvPr/>
        </p:nvSpPr>
        <p:spPr>
          <a:xfrm>
            <a:off x="5821637" y="4001014"/>
            <a:ext cx="1607355" cy="1385652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2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42"/>
          <p:cNvSpPr txBox="1"/>
          <p:nvPr/>
        </p:nvSpPr>
        <p:spPr>
          <a:xfrm>
            <a:off x="1766338" y="4369044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tx2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300" b="1" spc="100" dirty="0" smtClean="0">
              <a:solidFill>
                <a:schemeClr val="tx2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tx2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tx2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15015" y="4369044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300" b="1" spc="100" dirty="0" smtClean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35923" y="4369044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300" b="1" spc="100" dirty="0" smtClean="0">
              <a:solidFill>
                <a:schemeClr val="accent2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accent2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1347238" y="2952059"/>
            <a:ext cx="6399384" cy="34290"/>
          </a:xfrm>
          <a:prstGeom prst="rect">
            <a:avLst/>
          </a:prstGeom>
          <a:gradFill>
            <a:gsLst>
              <a:gs pos="0">
                <a:schemeClr val="tx2">
                  <a:lumMod val="75000"/>
                  <a:alpha val="0"/>
                </a:schemeClr>
              </a:gs>
              <a:gs pos="50000">
                <a:schemeClr val="accent3">
                  <a:lumMod val="5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TextBox 42"/>
          <p:cNvSpPr txBox="1"/>
          <p:nvPr/>
        </p:nvSpPr>
        <p:spPr>
          <a:xfrm>
            <a:off x="1637752" y="2494857"/>
            <a:ext cx="5919832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600" b="1" spc="100" dirty="0" smtClean="0">
                <a:solidFill>
                  <a:schemeClr val="accent5"/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600" b="1" spc="100" dirty="0" smtClean="0">
                <a:solidFill>
                  <a:schemeClr val="accent5"/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600" b="1" spc="100" dirty="0" smtClean="0">
                <a:solidFill>
                  <a:schemeClr val="accent5"/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600" b="1" spc="100" dirty="0" smtClean="0">
                <a:solidFill>
                  <a:schemeClr val="accent5"/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600" b="1" spc="100" dirty="0">
              <a:solidFill>
                <a:schemeClr val="accent5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04299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34661" y="2740196"/>
            <a:ext cx="4674678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0" b="1" dirty="0" smtClean="0">
                <a:solidFill>
                  <a:srgbClr val="75FEEF"/>
                </a:solidFill>
                <a:latin typeface="+mn-ea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2365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</TotalTime>
  <Words>155</Words>
  <Application>Microsoft Office PowerPoint</Application>
  <PresentationFormat>화면 슬라이드 쇼(4:3)</PresentationFormat>
  <Paragraphs>57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4" baseType="lpstr">
      <vt:lpstr>나눔고딕</vt:lpstr>
      <vt:lpstr>나눔고딕 ExtraBold</vt:lpstr>
      <vt:lpstr>맑은 고딕</vt:lpstr>
      <vt:lpstr>Arial</vt:lpstr>
      <vt:lpstr>Calibri</vt:lpstr>
      <vt:lpstr>Calibri Light</vt:lpstr>
      <vt:lpstr>Office 테마</vt:lpstr>
      <vt:lpstr>강의 주제 입력</vt:lpstr>
      <vt:lpstr>01. 세부제목 영역입니다.</vt:lpstr>
      <vt:lpstr>01. 세부제목 영역입니다.</vt:lpstr>
      <vt:lpstr>01. 세부제목 영역입니다.</vt:lpstr>
      <vt:lpstr>01. 세부제목 영역입니다.</vt:lpstr>
      <vt:lpstr>01. 세부제목 영역입니다.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inha</dc:creator>
  <cp:lastModifiedBy>inha</cp:lastModifiedBy>
  <cp:revision>12</cp:revision>
  <dcterms:created xsi:type="dcterms:W3CDTF">2017-04-28T04:31:03Z</dcterms:created>
  <dcterms:modified xsi:type="dcterms:W3CDTF">2017-05-29T07:16:39Z</dcterms:modified>
</cp:coreProperties>
</file>