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58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5D99"/>
    <a:srgbClr val="75FEEF"/>
    <a:srgbClr val="2C296B"/>
    <a:srgbClr val="266D6D"/>
    <a:srgbClr val="282741"/>
    <a:srgbClr val="494878"/>
    <a:srgbClr val="5E5D9A"/>
    <a:srgbClr val="EDF75A"/>
    <a:srgbClr val="5A5997"/>
    <a:srgbClr val="605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224" y="102"/>
      </p:cViewPr>
      <p:guideLst>
        <p:guide orient="horz" pos="2160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44991" y="2680384"/>
            <a:ext cx="6011333" cy="905932"/>
          </a:xfrm>
        </p:spPr>
        <p:txBody>
          <a:bodyPr anchor="b"/>
          <a:lstStyle>
            <a:lvl1pPr algn="ctr">
              <a:defRPr sz="6000">
                <a:solidFill>
                  <a:srgbClr val="EDF75A"/>
                </a:solidFill>
              </a:defRPr>
            </a:lvl1pPr>
          </a:lstStyle>
          <a:p>
            <a:r>
              <a:rPr lang="ko-KR" altLang="en-US" dirty="0" smtClean="0"/>
              <a:t>페이지 제목 입력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71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1B9D64-FF0D-4E47-9AD7-3930F739FD7B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5D243E-EEEA-4252-ABEF-FB64984D99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829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1B9D64-FF0D-4E47-9AD7-3930F739FD7B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5D243E-EEEA-4252-ABEF-FB64984D99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6404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1B9D64-FF0D-4E47-9AD7-3930F739FD7B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5D243E-EEEA-4252-ABEF-FB64984D99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82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5FEEF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103717" y="757084"/>
            <a:ext cx="8922296" cy="5997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0" y="625169"/>
            <a:ext cx="5869858" cy="0"/>
          </a:xfrm>
          <a:prstGeom prst="line">
            <a:avLst/>
          </a:prstGeom>
          <a:ln w="28575">
            <a:gradFill flip="none" rotWithShape="1">
              <a:gsLst>
                <a:gs pos="0">
                  <a:schemeClr val="accent1">
                    <a:lumMod val="5000"/>
                    <a:lumOff val="95000"/>
                    <a:alpha val="69000"/>
                  </a:schemeClr>
                </a:gs>
                <a:gs pos="100000">
                  <a:schemeClr val="bg1"/>
                </a:gs>
              </a:gsLst>
              <a:lin ang="10800000" scaled="1"/>
              <a:tileRect/>
            </a:gra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542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482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1B9D64-FF0D-4E47-9AD7-3930F739FD7B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5D243E-EEEA-4252-ABEF-FB64984D99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2085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1B9D64-FF0D-4E47-9AD7-3930F739FD7B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5D243E-EEEA-4252-ABEF-FB64984D99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671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1B9D64-FF0D-4E47-9AD7-3930F739FD7B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5D243E-EEEA-4252-ABEF-FB64984D99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524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1B9D64-FF0D-4E47-9AD7-3930F739FD7B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5D243E-EEEA-4252-ABEF-FB64984D99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063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1B9D64-FF0D-4E47-9AD7-3930F739FD7B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5D243E-EEEA-4252-ABEF-FB64984D99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041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1B9D64-FF0D-4E47-9AD7-3930F739FD7B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5D243E-EEEA-4252-ABEF-FB64984D99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130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717" y="77261"/>
            <a:ext cx="7886700" cy="557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페이지 제목을 입력해 주세요</a:t>
            </a:r>
            <a:r>
              <a:rPr lang="en-US" altLang="ko-K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65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모서리가 둥근 직사각형 2"/>
          <p:cNvSpPr/>
          <p:nvPr/>
        </p:nvSpPr>
        <p:spPr>
          <a:xfrm>
            <a:off x="1127893" y="2938616"/>
            <a:ext cx="6961239" cy="980768"/>
          </a:xfrm>
          <a:prstGeom prst="roundRect">
            <a:avLst>
              <a:gd name="adj" fmla="val 50000"/>
            </a:avLst>
          </a:prstGeom>
          <a:solidFill>
            <a:srgbClr val="282741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02846" y="2966202"/>
            <a:ext cx="6011333" cy="9059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강의 주제 입력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76387" y="625054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75FEEF"/>
                </a:solidFill>
              </a:rPr>
              <a:t>발표자</a:t>
            </a:r>
            <a:endParaRPr lang="ko-KR" altLang="en-US" b="1" dirty="0">
              <a:solidFill>
                <a:srgbClr val="75FEEF"/>
              </a:solidFill>
            </a:endParaRPr>
          </a:p>
        </p:txBody>
      </p:sp>
      <p:sp>
        <p:nvSpPr>
          <p:cNvPr id="6" name="사각형 설명선 5"/>
          <p:cNvSpPr/>
          <p:nvPr/>
        </p:nvSpPr>
        <p:spPr>
          <a:xfrm>
            <a:off x="6929486" y="134121"/>
            <a:ext cx="2051032" cy="460845"/>
          </a:xfrm>
          <a:prstGeom prst="wedgeRectCallout">
            <a:avLst>
              <a:gd name="adj1" fmla="val -48060"/>
              <a:gd name="adj2" fmla="val 12865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VOD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유형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간지페이지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0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01. </a:t>
            </a:r>
            <a:r>
              <a:rPr lang="ko-KR" altLang="en-US" dirty="0"/>
              <a:t>세부제목 영역입니다</a:t>
            </a:r>
            <a:r>
              <a:rPr lang="en-US" altLang="ko-KR" dirty="0"/>
              <a:t>.</a:t>
            </a:r>
          </a:p>
        </p:txBody>
      </p:sp>
      <p:sp>
        <p:nvSpPr>
          <p:cNvPr id="4" name="사각형 설명선 3"/>
          <p:cNvSpPr/>
          <p:nvPr/>
        </p:nvSpPr>
        <p:spPr>
          <a:xfrm>
            <a:off x="6929486" y="134121"/>
            <a:ext cx="2051032" cy="460845"/>
          </a:xfrm>
          <a:prstGeom prst="wedgeRectCallout">
            <a:avLst>
              <a:gd name="adj1" fmla="val -48060"/>
              <a:gd name="adj2" fmla="val 12865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VOD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유형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내용페이지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pic>
        <p:nvPicPr>
          <p:cNvPr id="6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46580" y="1146427"/>
            <a:ext cx="388620" cy="388620"/>
          </a:xfrm>
          <a:prstGeom prst="rect">
            <a:avLst/>
          </a:prstGeom>
          <a:noFill/>
        </p:spPr>
      </p:pic>
      <p:pic>
        <p:nvPicPr>
          <p:cNvPr id="7" name="Picture 9" descr="C:\Users\Administrator\Desktop\인하대학교\05_템플릿\01_작업\확정\04\PNG\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368" y="1698880"/>
            <a:ext cx="335280" cy="335280"/>
          </a:xfrm>
          <a:prstGeom prst="rect">
            <a:avLst/>
          </a:prstGeom>
          <a:noFill/>
        </p:spPr>
      </p:pic>
      <p:pic>
        <p:nvPicPr>
          <p:cNvPr id="8" name="Picture 11" descr="C:\Users\Administrator\Desktop\인하대학교\05_템플릿\01_작업\확정\04\PNG\11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4732" y="4314571"/>
            <a:ext cx="146304" cy="201168"/>
          </a:xfrm>
          <a:prstGeom prst="rect">
            <a:avLst/>
          </a:prstGeom>
          <a:noFill/>
        </p:spPr>
      </p:pic>
      <p:sp>
        <p:nvSpPr>
          <p:cNvPr id="9" name="TextBox 43"/>
          <p:cNvSpPr txBox="1">
            <a:spLocks noChangeAspect="1"/>
          </p:cNvSpPr>
          <p:nvPr/>
        </p:nvSpPr>
        <p:spPr>
          <a:xfrm>
            <a:off x="389442" y="1141664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10" name="TextBox 36"/>
          <p:cNvSpPr txBox="1"/>
          <p:nvPr/>
        </p:nvSpPr>
        <p:spPr>
          <a:xfrm>
            <a:off x="570417" y="1708404"/>
            <a:ext cx="301686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11" name="TextBox 42"/>
          <p:cNvSpPr txBox="1"/>
          <p:nvPr/>
        </p:nvSpPr>
        <p:spPr>
          <a:xfrm>
            <a:off x="770445" y="1165476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922846" y="1717930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941897" y="2165608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5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770445" y="3692508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TextBox 42"/>
          <p:cNvSpPr txBox="1"/>
          <p:nvPr/>
        </p:nvSpPr>
        <p:spPr>
          <a:xfrm>
            <a:off x="922846" y="426401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42"/>
          <p:cNvSpPr txBox="1"/>
          <p:nvPr/>
        </p:nvSpPr>
        <p:spPr>
          <a:xfrm>
            <a:off x="941897" y="4692640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7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6105" y="3677238"/>
            <a:ext cx="388620" cy="388620"/>
          </a:xfrm>
          <a:prstGeom prst="rect">
            <a:avLst/>
          </a:prstGeom>
          <a:noFill/>
        </p:spPr>
      </p:pic>
      <p:sp>
        <p:nvSpPr>
          <p:cNvPr id="18" name="TextBox 43"/>
          <p:cNvSpPr txBox="1">
            <a:spLocks noChangeAspect="1"/>
          </p:cNvSpPr>
          <p:nvPr/>
        </p:nvSpPr>
        <p:spPr>
          <a:xfrm>
            <a:off x="398967" y="3672475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8895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01. </a:t>
            </a:r>
            <a:r>
              <a:rPr lang="ko-KR" altLang="en-US" dirty="0"/>
              <a:t>세부제목 영역입니다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원형 화살표 2"/>
          <p:cNvSpPr/>
          <p:nvPr/>
        </p:nvSpPr>
        <p:spPr>
          <a:xfrm>
            <a:off x="4959353" y="3204898"/>
            <a:ext cx="1785950" cy="1785950"/>
          </a:xfrm>
          <a:prstGeom prst="circularArrow">
            <a:avLst/>
          </a:prstGeom>
          <a:gradFill>
            <a:gsLst>
              <a:gs pos="35000">
                <a:schemeClr val="bg1"/>
              </a:gs>
              <a:gs pos="100000">
                <a:schemeClr val="bg1">
                  <a:lumMod val="95000"/>
                  <a:alpha val="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8100000" scaled="0"/>
          </a:gra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95780" y="985561"/>
            <a:ext cx="388620" cy="388620"/>
          </a:xfrm>
          <a:prstGeom prst="rect">
            <a:avLst/>
          </a:prstGeom>
          <a:noFill/>
        </p:spPr>
      </p:pic>
      <p:sp>
        <p:nvSpPr>
          <p:cNvPr id="5" name="TextBox 43"/>
          <p:cNvSpPr txBox="1">
            <a:spLocks noChangeAspect="1"/>
          </p:cNvSpPr>
          <p:nvPr/>
        </p:nvSpPr>
        <p:spPr>
          <a:xfrm>
            <a:off x="338642" y="980798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6" name="TextBox 42"/>
          <p:cNvSpPr txBox="1"/>
          <p:nvPr/>
        </p:nvSpPr>
        <p:spPr>
          <a:xfrm>
            <a:off x="719645" y="1004610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원형 화살표 6"/>
          <p:cNvSpPr/>
          <p:nvPr/>
        </p:nvSpPr>
        <p:spPr>
          <a:xfrm>
            <a:off x="3163879" y="2195241"/>
            <a:ext cx="1785950" cy="1785950"/>
          </a:xfrm>
          <a:prstGeom prst="circularArrow">
            <a:avLst/>
          </a:prstGeom>
          <a:gradFill>
            <a:gsLst>
              <a:gs pos="35000">
                <a:schemeClr val="bg1"/>
              </a:gs>
              <a:gs pos="100000">
                <a:schemeClr val="bg1">
                  <a:lumMod val="95000"/>
                  <a:alpha val="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8100000" scaled="0"/>
          </a:gra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육각형 7"/>
          <p:cNvSpPr/>
          <p:nvPr/>
        </p:nvSpPr>
        <p:spPr>
          <a:xfrm>
            <a:off x="2130408" y="2227264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육각형 8"/>
          <p:cNvSpPr/>
          <p:nvPr/>
        </p:nvSpPr>
        <p:spPr>
          <a:xfrm>
            <a:off x="3887783" y="3203584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육각형 9"/>
          <p:cNvSpPr/>
          <p:nvPr/>
        </p:nvSpPr>
        <p:spPr>
          <a:xfrm>
            <a:off x="5668970" y="4146565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42"/>
          <p:cNvSpPr txBox="1"/>
          <p:nvPr/>
        </p:nvSpPr>
        <p:spPr>
          <a:xfrm>
            <a:off x="2244709" y="2627088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1609" y="3570069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02321" y="4489238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9813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01. </a:t>
            </a:r>
            <a:r>
              <a:rPr lang="ko-KR" altLang="en-US" dirty="0"/>
              <a:t>세부제목 영역입니다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4" name="육각형 3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" name="직선 연결선 4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그룹 5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7" name="육각형 6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" name="직선 연결선 7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그룹 8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10" name="육각형 9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1" name="직선 연결선 10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42"/>
          <p:cNvSpPr txBox="1"/>
          <p:nvPr/>
        </p:nvSpPr>
        <p:spPr>
          <a:xfrm>
            <a:off x="1448304" y="2682038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96914" y="3539294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4425" y="2710613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9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21" name="그룹 20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22" name="육각형 21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3" name="직선 연결선 22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6077486" y="3563107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5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6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95780" y="985561"/>
            <a:ext cx="388620" cy="388620"/>
          </a:xfrm>
          <a:prstGeom prst="rect">
            <a:avLst/>
          </a:prstGeom>
          <a:noFill/>
        </p:spPr>
      </p:pic>
      <p:sp>
        <p:nvSpPr>
          <p:cNvPr id="27" name="TextBox 43"/>
          <p:cNvSpPr txBox="1">
            <a:spLocks noChangeAspect="1"/>
          </p:cNvSpPr>
          <p:nvPr/>
        </p:nvSpPr>
        <p:spPr>
          <a:xfrm>
            <a:off x="338642" y="980798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28" name="TextBox 42"/>
          <p:cNvSpPr txBox="1"/>
          <p:nvPr/>
        </p:nvSpPr>
        <p:spPr>
          <a:xfrm>
            <a:off x="719645" y="1004610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3214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01. </a:t>
            </a:r>
            <a:r>
              <a:rPr lang="ko-KR" altLang="en-US" dirty="0"/>
              <a:t>세부제목 영역입니다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26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95780" y="985561"/>
            <a:ext cx="388620" cy="388620"/>
          </a:xfrm>
          <a:prstGeom prst="rect">
            <a:avLst/>
          </a:prstGeom>
          <a:noFill/>
        </p:spPr>
      </p:pic>
      <p:sp>
        <p:nvSpPr>
          <p:cNvPr id="27" name="TextBox 43"/>
          <p:cNvSpPr txBox="1">
            <a:spLocks noChangeAspect="1"/>
          </p:cNvSpPr>
          <p:nvPr/>
        </p:nvSpPr>
        <p:spPr>
          <a:xfrm>
            <a:off x="338642" y="980798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28" name="TextBox 42"/>
          <p:cNvSpPr txBox="1"/>
          <p:nvPr/>
        </p:nvSpPr>
        <p:spPr>
          <a:xfrm>
            <a:off x="719645" y="1004610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cxnSp>
        <p:nvCxnSpPr>
          <p:cNvPr id="29" name="꺾인 연결선 28"/>
          <p:cNvCxnSpPr/>
          <p:nvPr/>
        </p:nvCxnSpPr>
        <p:spPr>
          <a:xfrm>
            <a:off x="3179753" y="3779445"/>
            <a:ext cx="1643073" cy="80764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꺾인 연결선 29"/>
          <p:cNvCxnSpPr/>
          <p:nvPr/>
        </p:nvCxnSpPr>
        <p:spPr>
          <a:xfrm flipV="1">
            <a:off x="3179753" y="3005929"/>
            <a:ext cx="1643073" cy="76717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3346441" y="3777459"/>
            <a:ext cx="1500198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육각형 31"/>
          <p:cNvSpPr>
            <a:spLocks noChangeAspect="1"/>
          </p:cNvSpPr>
          <p:nvPr/>
        </p:nvSpPr>
        <p:spPr>
          <a:xfrm>
            <a:off x="1917682" y="308557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42"/>
          <p:cNvSpPr txBox="1"/>
          <p:nvPr/>
        </p:nvSpPr>
        <p:spPr>
          <a:xfrm>
            <a:off x="1917681" y="347265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4560887" y="2777327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4560887" y="3539332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4560887" y="4372776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431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01. </a:t>
            </a:r>
            <a:r>
              <a:rPr lang="ko-KR" altLang="en-US" dirty="0"/>
              <a:t>세부제목 영역입니다</a:t>
            </a:r>
            <a:r>
              <a:rPr lang="en-US" altLang="ko-KR"/>
              <a:t>.</a:t>
            </a:r>
            <a:endParaRPr lang="ko-KR" altLang="en-US"/>
          </a:p>
        </p:txBody>
      </p:sp>
      <p:pic>
        <p:nvPicPr>
          <p:cNvPr id="26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95780" y="985561"/>
            <a:ext cx="388620" cy="388620"/>
          </a:xfrm>
          <a:prstGeom prst="rect">
            <a:avLst/>
          </a:prstGeom>
          <a:noFill/>
        </p:spPr>
      </p:pic>
      <p:sp>
        <p:nvSpPr>
          <p:cNvPr id="27" name="TextBox 43"/>
          <p:cNvSpPr txBox="1">
            <a:spLocks noChangeAspect="1"/>
          </p:cNvSpPr>
          <p:nvPr/>
        </p:nvSpPr>
        <p:spPr>
          <a:xfrm>
            <a:off x="338642" y="980798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28" name="TextBox 42"/>
          <p:cNvSpPr txBox="1"/>
          <p:nvPr/>
        </p:nvSpPr>
        <p:spPr>
          <a:xfrm>
            <a:off x="719645" y="1004610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cxnSp>
        <p:nvCxnSpPr>
          <p:cNvPr id="14" name="꺾인 연결선 13"/>
          <p:cNvCxnSpPr/>
          <p:nvPr/>
        </p:nvCxnSpPr>
        <p:spPr>
          <a:xfrm rot="16200000" flipV="1">
            <a:off x="4516527" y="3052133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꺾인 연결선 14"/>
          <p:cNvCxnSpPr/>
          <p:nvPr/>
        </p:nvCxnSpPr>
        <p:spPr>
          <a:xfrm rot="5400000" flipH="1" flipV="1">
            <a:off x="2490641" y="3049374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rot="16200000" flipH="1">
            <a:off x="3963297" y="3804075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>
          <a:xfrm>
            <a:off x="2069683" y="2386270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육각형 17"/>
          <p:cNvSpPr>
            <a:spLocks noChangeAspect="1"/>
          </p:cNvSpPr>
          <p:nvPr/>
        </p:nvSpPr>
        <p:spPr>
          <a:xfrm>
            <a:off x="1747289" y="4001014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육각형 18"/>
          <p:cNvSpPr>
            <a:spLocks noChangeAspect="1"/>
          </p:cNvSpPr>
          <p:nvPr/>
        </p:nvSpPr>
        <p:spPr>
          <a:xfrm>
            <a:off x="3785654" y="4001014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육각형 19"/>
          <p:cNvSpPr>
            <a:spLocks noChangeAspect="1"/>
          </p:cNvSpPr>
          <p:nvPr/>
        </p:nvSpPr>
        <p:spPr>
          <a:xfrm>
            <a:off x="5821637" y="4001014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42"/>
          <p:cNvSpPr txBox="1"/>
          <p:nvPr/>
        </p:nvSpPr>
        <p:spPr>
          <a:xfrm>
            <a:off x="1766338" y="4369044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5015" y="4369044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35923" y="4369044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347238" y="2952059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42"/>
          <p:cNvSpPr txBox="1"/>
          <p:nvPr/>
        </p:nvSpPr>
        <p:spPr>
          <a:xfrm>
            <a:off x="1637752" y="2494857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6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600" b="1" spc="100" dirty="0">
              <a:solidFill>
                <a:schemeClr val="accent5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429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4661" y="2740196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rgbClr val="75FEEF"/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36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155</Words>
  <Application>Microsoft Office PowerPoint</Application>
  <PresentationFormat>화면 슬라이드 쇼(4:3)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 주제 입력</vt:lpstr>
      <vt:lpstr>01. 세부제목 영역입니다.</vt:lpstr>
      <vt:lpstr>01. 세부제목 영역입니다.</vt:lpstr>
      <vt:lpstr>01. 세부제목 영역입니다.</vt:lpstr>
      <vt:lpstr>01. 세부제목 영역입니다.</vt:lpstr>
      <vt:lpstr>01. 세부제목 영역입니다.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inha</dc:creator>
  <cp:lastModifiedBy>inha</cp:lastModifiedBy>
  <cp:revision>12</cp:revision>
  <dcterms:created xsi:type="dcterms:W3CDTF">2017-04-28T04:31:03Z</dcterms:created>
  <dcterms:modified xsi:type="dcterms:W3CDTF">2017-05-29T07:16:39Z</dcterms:modified>
</cp:coreProperties>
</file>