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128"/>
    <a:srgbClr val="A4C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267" y="2172230"/>
            <a:ext cx="4241800" cy="65563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ko-KR" altLang="en-US" dirty="0" smtClean="0"/>
              <a:t>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6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2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62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43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83116" y="2854325"/>
            <a:ext cx="3697817" cy="447674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9" t="86173" r="2302" b="988"/>
          <a:stretch/>
        </p:blipFill>
        <p:spPr>
          <a:xfrm>
            <a:off x="7941733" y="5884332"/>
            <a:ext cx="965200" cy="8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8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89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7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82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94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31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E23944-990C-40C2-ACA5-1B15739B9F26}" type="datetimeFigureOut">
              <a:rPr lang="ko-KR" altLang="en-US" smtClean="0"/>
              <a:t>2018-01-17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7007DE-EDEA-4F3A-B935-AFD11A4F5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37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116" y="77259"/>
            <a:ext cx="6923617" cy="44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세부제목 영역입니다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5">
              <a:lumMod val="75000"/>
            </a:schemeClr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494928" y="2688697"/>
            <a:ext cx="4241800" cy="655637"/>
          </a:xfrm>
        </p:spPr>
        <p:txBody>
          <a:bodyPr/>
          <a:lstStyle/>
          <a:p>
            <a:r>
              <a:rPr lang="ko-KR" altLang="en-US" dirty="0" smtClean="0"/>
              <a:t>강의 주제 입력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4819" y="629073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3B5128"/>
                </a:solidFill>
              </a:rPr>
              <a:t>발표자</a:t>
            </a:r>
            <a:endParaRPr lang="ko-KR" altLang="en-US" sz="1600" b="1" dirty="0">
              <a:solidFill>
                <a:srgbClr val="3B5128"/>
              </a:solidFill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제목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 영역입니다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1139980" y="1977050"/>
            <a:ext cx="6547754" cy="4441273"/>
            <a:chOff x="1961246" y="2205503"/>
            <a:chExt cx="5027267" cy="3409943"/>
          </a:xfrm>
        </p:grpSpPr>
        <p:grpSp>
          <p:nvGrpSpPr>
            <p:cNvPr id="4" name="그룹 3"/>
            <p:cNvGrpSpPr/>
            <p:nvPr/>
          </p:nvGrpSpPr>
          <p:grpSpPr>
            <a:xfrm>
              <a:off x="3923252" y="3322469"/>
              <a:ext cx="1136723" cy="1136723"/>
              <a:chOff x="8221280" y="7624375"/>
              <a:chExt cx="1136723" cy="1136723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8221280" y="7624375"/>
                <a:ext cx="1136723" cy="1136723"/>
                <a:chOff x="2748273" y="1041555"/>
                <a:chExt cx="1068147" cy="1068147"/>
              </a:xfrm>
            </p:grpSpPr>
            <p:sp>
              <p:nvSpPr>
                <p:cNvPr id="7" name="타원 6"/>
                <p:cNvSpPr/>
                <p:nvPr/>
              </p:nvSpPr>
              <p:spPr>
                <a:xfrm flipV="1">
                  <a:off x="2748273" y="1041555"/>
                  <a:ext cx="1068147" cy="1068147"/>
                </a:xfrm>
                <a:prstGeom prst="ellipse">
                  <a:avLst/>
                </a:prstGeom>
                <a:solidFill>
                  <a:schemeClr val="bg2">
                    <a:lumMod val="25000"/>
                    <a:alpha val="89804"/>
                  </a:schemeClr>
                </a:solidFill>
                <a:ln w="3175">
                  <a:noFill/>
                </a:ln>
                <a:effectLst>
                  <a:outerShdw blurRad="127000" dist="63500" dir="3600000" sx="97000" sy="97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/>
                </a:p>
              </p:txBody>
            </p:sp>
            <p:sp>
              <p:nvSpPr>
                <p:cNvPr id="8" name="타원 7"/>
                <p:cNvSpPr/>
                <p:nvPr/>
              </p:nvSpPr>
              <p:spPr>
                <a:xfrm flipV="1">
                  <a:off x="2797874" y="1091156"/>
                  <a:ext cx="968945" cy="96894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innerShdw blurRad="127000">
                    <a:prstClr val="black">
                      <a:alpha val="3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" name="달 8"/>
                <p:cNvSpPr/>
                <p:nvPr/>
              </p:nvSpPr>
              <p:spPr>
                <a:xfrm rot="19651504">
                  <a:off x="2829858" y="1586498"/>
                  <a:ext cx="126257" cy="479777"/>
                </a:xfrm>
                <a:prstGeom prst="moon">
                  <a:avLst>
                    <a:gd name="adj" fmla="val 53527"/>
                  </a:avLst>
                </a:prstGeom>
                <a:gradFill>
                  <a:gsLst>
                    <a:gs pos="0">
                      <a:schemeClr val="bg1"/>
                    </a:gs>
                    <a:gs pos="54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8298902" y="7936400"/>
                <a:ext cx="962596" cy="54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ko-KR" altLang="en-US" sz="2000" b="1" dirty="0" smtClean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내용</a:t>
                </a:r>
                <a:endParaRPr lang="en-US" altLang="ko-KR" sz="2000" b="1" dirty="0" smtClean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ctr"/>
                <a:r>
                  <a:rPr lang="ko-KR" altLang="en-US" sz="2000" b="1" dirty="0" smtClean="0">
                    <a:ln w="635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입력</a:t>
                </a:r>
                <a:endParaRPr lang="ko-KR" altLang="en-US" sz="2000" b="1" dirty="0">
                  <a:ln w="63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1961246" y="2205503"/>
              <a:ext cx="1331239" cy="1565448"/>
              <a:chOff x="3867294" y="3649133"/>
              <a:chExt cx="2092064" cy="1565448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3884625" y="3649133"/>
                <a:ext cx="2057399" cy="342563"/>
                <a:chOff x="3123401" y="3207436"/>
                <a:chExt cx="1972630" cy="999778"/>
              </a:xfrm>
            </p:grpSpPr>
            <p:sp>
              <p:nvSpPr>
                <p:cNvPr id="14" name="직사각형 13"/>
                <p:cNvSpPr/>
                <p:nvPr/>
              </p:nvSpPr>
              <p:spPr>
                <a:xfrm>
                  <a:off x="3123401" y="3207436"/>
                  <a:ext cx="1972630" cy="99977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직각 삼각형 14"/>
                <p:cNvSpPr/>
                <p:nvPr/>
              </p:nvSpPr>
              <p:spPr>
                <a:xfrm rot="5400000">
                  <a:off x="3621392" y="2726758"/>
                  <a:ext cx="969542" cy="1949253"/>
                </a:xfrm>
                <a:prstGeom prst="rtTriangle">
                  <a:avLst/>
                </a:prstGeom>
                <a:solidFill>
                  <a:schemeClr val="bg1">
                    <a:alpha val="1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직사각형 11"/>
              <p:cNvSpPr/>
              <p:nvPr/>
            </p:nvSpPr>
            <p:spPr>
              <a:xfrm>
                <a:off x="3867294" y="3703348"/>
                <a:ext cx="2092064" cy="236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내용입력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890293" y="3991696"/>
                <a:ext cx="2051731" cy="12228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en-US" altLang="ko-KR" sz="1300" b="1" dirty="0" smtClean="0">
                  <a:latin typeface="+mn-ea"/>
                </a:endParaRP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en-US" altLang="ko-KR" sz="1300" b="1" dirty="0" smtClean="0">
                  <a:latin typeface="+mn-ea"/>
                </a:endParaRP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5650571" y="2205503"/>
              <a:ext cx="1331239" cy="1535762"/>
              <a:chOff x="3867294" y="3649133"/>
              <a:chExt cx="2092064" cy="1535762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3884627" y="3649133"/>
                <a:ext cx="2057399" cy="342563"/>
                <a:chOff x="3123403" y="3207436"/>
                <a:chExt cx="1972630" cy="999778"/>
              </a:xfrm>
            </p:grpSpPr>
            <p:sp>
              <p:nvSpPr>
                <p:cNvPr id="20" name="직사각형 19"/>
                <p:cNvSpPr/>
                <p:nvPr/>
              </p:nvSpPr>
              <p:spPr>
                <a:xfrm>
                  <a:off x="3123403" y="3207436"/>
                  <a:ext cx="1972630" cy="99977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직각 삼각형 20"/>
                <p:cNvSpPr/>
                <p:nvPr/>
              </p:nvSpPr>
              <p:spPr>
                <a:xfrm rot="5400000">
                  <a:off x="3621392" y="2726758"/>
                  <a:ext cx="969542" cy="1949253"/>
                </a:xfrm>
                <a:prstGeom prst="rtTriangle">
                  <a:avLst/>
                </a:prstGeom>
                <a:solidFill>
                  <a:schemeClr val="bg1">
                    <a:alpha val="1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직사각형 17"/>
              <p:cNvSpPr/>
              <p:nvPr/>
            </p:nvSpPr>
            <p:spPr>
              <a:xfrm>
                <a:off x="3867294" y="3703348"/>
                <a:ext cx="2092064" cy="236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내용입력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90293" y="3991696"/>
                <a:ext cx="2051731" cy="1193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en-US" altLang="ko-KR" sz="1300" b="1" dirty="0" smtClean="0">
                  <a:latin typeface="+mn-ea"/>
                </a:endParaRP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en-US" altLang="ko-KR" sz="1300" b="1" dirty="0" smtClean="0">
                  <a:latin typeface="+mn-ea"/>
                </a:endParaRP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ko-KR" altLang="en-US" sz="1300" b="1" dirty="0" smtClean="0">
                  <a:latin typeface="+mn-ea"/>
                </a:endParaRPr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1972275" y="4079684"/>
              <a:ext cx="1331239" cy="1535762"/>
              <a:chOff x="3867294" y="3649133"/>
              <a:chExt cx="2092064" cy="1535762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3884627" y="3649133"/>
                <a:ext cx="2057399" cy="342563"/>
                <a:chOff x="3123403" y="3207436"/>
                <a:chExt cx="1972630" cy="999778"/>
              </a:xfrm>
            </p:grpSpPr>
            <p:sp>
              <p:nvSpPr>
                <p:cNvPr id="26" name="직사각형 25"/>
                <p:cNvSpPr/>
                <p:nvPr/>
              </p:nvSpPr>
              <p:spPr>
                <a:xfrm>
                  <a:off x="3123403" y="3207436"/>
                  <a:ext cx="1972630" cy="99977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직각 삼각형 26"/>
                <p:cNvSpPr/>
                <p:nvPr/>
              </p:nvSpPr>
              <p:spPr>
                <a:xfrm rot="5400000">
                  <a:off x="3621392" y="2726758"/>
                  <a:ext cx="969542" cy="1949253"/>
                </a:xfrm>
                <a:prstGeom prst="rtTriangle">
                  <a:avLst/>
                </a:prstGeom>
                <a:solidFill>
                  <a:schemeClr val="bg1">
                    <a:alpha val="1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직사각형 23"/>
              <p:cNvSpPr/>
              <p:nvPr/>
            </p:nvSpPr>
            <p:spPr>
              <a:xfrm>
                <a:off x="3867294" y="3691134"/>
                <a:ext cx="2092064" cy="236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내용입력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90293" y="3991696"/>
                <a:ext cx="2051731" cy="1193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en-US" altLang="ko-KR" sz="1300" b="1" dirty="0" smtClean="0">
                  <a:latin typeface="+mn-ea"/>
                </a:endParaRP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en-US" altLang="ko-KR" sz="1300" b="1" dirty="0" smtClean="0">
                  <a:latin typeface="+mn-ea"/>
                </a:endParaRP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ko-KR" altLang="en-US" sz="1300" b="1" dirty="0" smtClean="0">
                  <a:latin typeface="+mn-ea"/>
                </a:endParaRPr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5657274" y="4079684"/>
              <a:ext cx="1331239" cy="1535762"/>
              <a:chOff x="3867294" y="3649133"/>
              <a:chExt cx="2092064" cy="1535762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3884627" y="3649133"/>
                <a:ext cx="2057399" cy="342563"/>
                <a:chOff x="3123403" y="3207436"/>
                <a:chExt cx="1972630" cy="999778"/>
              </a:xfrm>
            </p:grpSpPr>
            <p:sp>
              <p:nvSpPr>
                <p:cNvPr id="32" name="직사각형 31"/>
                <p:cNvSpPr/>
                <p:nvPr/>
              </p:nvSpPr>
              <p:spPr>
                <a:xfrm>
                  <a:off x="3123403" y="3207436"/>
                  <a:ext cx="1972630" cy="99977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직각 삼각형 32"/>
                <p:cNvSpPr/>
                <p:nvPr/>
              </p:nvSpPr>
              <p:spPr>
                <a:xfrm rot="5400000">
                  <a:off x="3621392" y="2726758"/>
                  <a:ext cx="969542" cy="1949253"/>
                </a:xfrm>
                <a:prstGeom prst="rtTriangle">
                  <a:avLst/>
                </a:prstGeom>
                <a:solidFill>
                  <a:schemeClr val="bg1">
                    <a:alpha val="1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직사각형 29"/>
              <p:cNvSpPr/>
              <p:nvPr/>
            </p:nvSpPr>
            <p:spPr>
              <a:xfrm>
                <a:off x="3867294" y="3691134"/>
                <a:ext cx="2092064" cy="236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내용입력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90293" y="3991696"/>
                <a:ext cx="2051731" cy="1193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en-US" altLang="ko-KR" sz="1300" b="1" dirty="0" smtClean="0">
                  <a:latin typeface="+mn-ea"/>
                </a:endParaRP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en-US" altLang="ko-KR" sz="1300" b="1" dirty="0" smtClean="0">
                  <a:latin typeface="+mn-ea"/>
                </a:endParaRPr>
              </a:p>
              <a:p>
                <a:pPr marL="174625" indent="-1746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300" b="1" dirty="0" smtClean="0">
                    <a:latin typeface="+mn-ea"/>
                  </a:rPr>
                  <a:t>내용입력</a:t>
                </a:r>
                <a:endParaRPr lang="ko-KR" altLang="en-US" sz="1300" b="1" dirty="0" smtClean="0">
                  <a:latin typeface="+mn-ea"/>
                </a:endParaRPr>
              </a:p>
            </p:txBody>
          </p:sp>
        </p:grpSp>
        <p:sp>
          <p:nvSpPr>
            <p:cNvPr id="34" name="왼쪽/오른쪽 화살표 33"/>
            <p:cNvSpPr/>
            <p:nvPr/>
          </p:nvSpPr>
          <p:spPr>
            <a:xfrm rot="2602971">
              <a:off x="3285222" y="3019728"/>
              <a:ext cx="765662" cy="334164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innerShdw blurRad="63500">
                <a:schemeClr val="tx1">
                  <a:lumMod val="65000"/>
                  <a:lumOff val="35000"/>
                  <a:alpha val="79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왼쪽/오른쪽 화살표 34"/>
            <p:cNvSpPr/>
            <p:nvPr/>
          </p:nvSpPr>
          <p:spPr>
            <a:xfrm rot="18997029" flipH="1">
              <a:off x="4914912" y="3019729"/>
              <a:ext cx="765662" cy="334164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innerShdw blurRad="63500">
                <a:schemeClr val="tx1">
                  <a:lumMod val="65000"/>
                  <a:lumOff val="35000"/>
                  <a:alpha val="79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왼쪽/오른쪽 화살표 35"/>
            <p:cNvSpPr/>
            <p:nvPr/>
          </p:nvSpPr>
          <p:spPr>
            <a:xfrm rot="18802971">
              <a:off x="3285221" y="4436378"/>
              <a:ext cx="765662" cy="334164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innerShdw blurRad="63500">
                <a:schemeClr val="tx1">
                  <a:lumMod val="65000"/>
                  <a:lumOff val="35000"/>
                  <a:alpha val="79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왼쪽/오른쪽 화살표 36"/>
            <p:cNvSpPr/>
            <p:nvPr/>
          </p:nvSpPr>
          <p:spPr>
            <a:xfrm rot="13597029" flipH="1">
              <a:off x="4914911" y="4436379"/>
              <a:ext cx="765662" cy="334164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innerShdw blurRad="63500">
                <a:schemeClr val="tx1">
                  <a:lumMod val="65000"/>
                  <a:lumOff val="35000"/>
                  <a:alpha val="79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317867" y="856258"/>
            <a:ext cx="1445634" cy="369332"/>
            <a:chOff x="317867" y="856258"/>
            <a:chExt cx="1445634" cy="369332"/>
          </a:xfrm>
        </p:grpSpPr>
        <p:grpSp>
          <p:nvGrpSpPr>
            <p:cNvPr id="41" name="그룹 40"/>
            <p:cNvGrpSpPr/>
            <p:nvPr/>
          </p:nvGrpSpPr>
          <p:grpSpPr>
            <a:xfrm>
              <a:off x="317867" y="919147"/>
              <a:ext cx="259457" cy="259457"/>
              <a:chOff x="5807224" y="1592560"/>
              <a:chExt cx="259457" cy="259457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5807224" y="1592560"/>
                <a:ext cx="259457" cy="25945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0000">
                    <a:schemeClr val="bg1">
                      <a:lumMod val="95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7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2"/>
              <p:cNvSpPr/>
              <p:nvPr/>
            </p:nvSpPr>
            <p:spPr>
              <a:xfrm>
                <a:off x="5886625" y="1671961"/>
                <a:ext cx="100654" cy="1006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직사각형 43"/>
            <p:cNvSpPr/>
            <p:nvPr/>
          </p:nvSpPr>
          <p:spPr>
            <a:xfrm>
              <a:off x="655505" y="85625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내용입력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46" name="사각형 설명선 45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바닥.png"/>
          <p:cNvPicPr>
            <a:picLocks noChangeAspect="1"/>
          </p:cNvPicPr>
          <p:nvPr/>
        </p:nvPicPr>
        <p:blipFill>
          <a:blip r:embed="rId2" cstate="print"/>
          <a:srcRect l="24411" t="57350" r="153"/>
          <a:stretch>
            <a:fillRect/>
          </a:stretch>
        </p:blipFill>
        <p:spPr>
          <a:xfrm>
            <a:off x="-177800" y="2743309"/>
            <a:ext cx="9321800" cy="414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 영역입니다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29117" y="2018733"/>
            <a:ext cx="8928173" cy="804900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29116" y="1625640"/>
            <a:ext cx="1728043" cy="320445"/>
          </a:xfrm>
          <a:prstGeom prst="roundRect">
            <a:avLst>
              <a:gd name="adj" fmla="val 6438"/>
            </a:avLst>
          </a:prstGeom>
          <a:solidFill>
            <a:schemeClr val="accent6">
              <a:lumMod val="7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3416" y="1609812"/>
            <a:ext cx="1723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내용입력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1104" y="2051494"/>
            <a:ext cx="8866186" cy="36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 입력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29117" y="4510870"/>
            <a:ext cx="8928173" cy="804900"/>
          </a:xfrm>
          <a:prstGeom prst="roundRect">
            <a:avLst>
              <a:gd name="adj" fmla="val 2038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9" name="모서리가 둥근 직사각형 8"/>
          <p:cNvSpPr/>
          <p:nvPr/>
        </p:nvSpPr>
        <p:spPr>
          <a:xfrm>
            <a:off x="129116" y="4117777"/>
            <a:ext cx="1728043" cy="320445"/>
          </a:xfrm>
          <a:prstGeom prst="roundRect">
            <a:avLst>
              <a:gd name="adj" fmla="val 6438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3416" y="4101949"/>
            <a:ext cx="1723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내용입력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1104" y="4543631"/>
            <a:ext cx="8866186" cy="36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내용 입력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사각형 설명선 13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 영역입니다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997573" y="2182855"/>
            <a:ext cx="6846665" cy="3320962"/>
          </a:xfrm>
          <a:prstGeom prst="rect">
            <a:avLst/>
          </a:prstGeom>
          <a:solidFill>
            <a:schemeClr val="bg1"/>
          </a:solidFill>
          <a:ln>
            <a:solidFill>
              <a:srgbClr val="006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이등변 삼각형 4"/>
          <p:cNvSpPr/>
          <p:nvPr/>
        </p:nvSpPr>
        <p:spPr>
          <a:xfrm>
            <a:off x="111878" y="2184399"/>
            <a:ext cx="3771392" cy="3319417"/>
          </a:xfrm>
          <a:prstGeom prst="triangle">
            <a:avLst/>
          </a:prstGeom>
          <a:solidFill>
            <a:srgbClr val="006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/>
          <p:cNvSpPr/>
          <p:nvPr/>
        </p:nvSpPr>
        <p:spPr>
          <a:xfrm>
            <a:off x="111878" y="2182854"/>
            <a:ext cx="3771392" cy="3320961"/>
          </a:xfrm>
          <a:prstGeom prst="triangle">
            <a:avLst/>
          </a:prstGeom>
          <a:gradFill flip="none" rotWithShape="1">
            <a:gsLst>
              <a:gs pos="15000">
                <a:schemeClr val="bg1">
                  <a:alpha val="74000"/>
                </a:schemeClr>
              </a:gs>
              <a:gs pos="43000">
                <a:schemeClr val="bg1">
                  <a:alpha val="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1299740" y="3324597"/>
            <a:ext cx="74603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673205" y="4422200"/>
            <a:ext cx="80530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233143" y="2675795"/>
            <a:ext cx="1562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내용</a:t>
            </a:r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입력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24676" y="3635303"/>
            <a:ext cx="1562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내용</a:t>
            </a:r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입력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24676" y="4639299"/>
            <a:ext cx="1562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내용</a:t>
            </a:r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입력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299740" y="3357989"/>
            <a:ext cx="7544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73205" y="4455592"/>
            <a:ext cx="81710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1136232" y="3194868"/>
            <a:ext cx="259457" cy="259457"/>
            <a:chOff x="5807224" y="1592560"/>
            <a:chExt cx="259457" cy="259457"/>
          </a:xfrm>
        </p:grpSpPr>
        <p:sp>
          <p:nvSpPr>
            <p:cNvPr id="15" name="타원 14"/>
            <p:cNvSpPr/>
            <p:nvPr/>
          </p:nvSpPr>
          <p:spPr>
            <a:xfrm>
              <a:off x="5807224" y="1592560"/>
              <a:ext cx="259457" cy="25945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30000">
                  <a:schemeClr val="bg1">
                    <a:lumMod val="95000"/>
                  </a:schemeClr>
                </a:gs>
                <a:gs pos="50000">
                  <a:schemeClr val="bg1">
                    <a:lumMod val="65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5886625" y="1671961"/>
              <a:ext cx="100654" cy="1006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43476" y="4292471"/>
            <a:ext cx="259457" cy="259457"/>
            <a:chOff x="5807224" y="1592560"/>
            <a:chExt cx="259457" cy="259457"/>
          </a:xfrm>
        </p:grpSpPr>
        <p:sp>
          <p:nvSpPr>
            <p:cNvPr id="18" name="타원 17"/>
            <p:cNvSpPr/>
            <p:nvPr/>
          </p:nvSpPr>
          <p:spPr>
            <a:xfrm>
              <a:off x="5807224" y="1592560"/>
              <a:ext cx="259457" cy="25945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30000">
                  <a:schemeClr val="bg1">
                    <a:lumMod val="95000"/>
                  </a:schemeClr>
                </a:gs>
                <a:gs pos="50000">
                  <a:schemeClr val="bg1">
                    <a:lumMod val="65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5886625" y="1671961"/>
              <a:ext cx="100654" cy="1006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0" name="직선 연결선 19"/>
          <p:cNvCxnSpPr/>
          <p:nvPr/>
        </p:nvCxnSpPr>
        <p:spPr>
          <a:xfrm>
            <a:off x="6343150" y="2182855"/>
            <a:ext cx="0" cy="32512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/>
          <p:cNvGrpSpPr/>
          <p:nvPr/>
        </p:nvGrpSpPr>
        <p:grpSpPr>
          <a:xfrm>
            <a:off x="3855570" y="2194610"/>
            <a:ext cx="2437465" cy="1097913"/>
            <a:chOff x="4876250" y="947786"/>
            <a:chExt cx="2437465" cy="1097913"/>
          </a:xfrm>
        </p:grpSpPr>
        <p:sp>
          <p:nvSpPr>
            <p:cNvPr id="22" name="직사각형 21"/>
            <p:cNvSpPr/>
            <p:nvPr/>
          </p:nvSpPr>
          <p:spPr>
            <a:xfrm>
              <a:off x="5757100" y="947786"/>
              <a:ext cx="1556615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600"/>
                </a:lnSpc>
              </a:pPr>
              <a:r>
                <a:rPr lang="ko-KR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내용입력</a:t>
              </a:r>
              <a:endParaRPr lang="ko-KR" altLang="en-US" sz="16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4876250" y="1354286"/>
              <a:ext cx="2360574" cy="691413"/>
            </a:xfrm>
            <a:prstGeom prst="roundRect">
              <a:avLst>
                <a:gd name="adj" fmla="val 56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07400" y="1383393"/>
              <a:ext cx="228642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b="1" dirty="0" smtClean="0">
                  <a:latin typeface="+mn-ea"/>
                </a:rPr>
                <a:t>내용입력</a:t>
              </a:r>
              <a:endParaRPr lang="en-US" altLang="ko-KR" sz="1400" b="1" dirty="0" smtClean="0">
                <a:latin typeface="+mn-ea"/>
              </a:endParaRPr>
            </a:p>
            <a:p>
              <a:pPr marL="174625" indent="-1746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b="1" dirty="0" smtClean="0">
                  <a:latin typeface="+mn-ea"/>
                </a:rPr>
                <a:t>내용입력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3870939" y="3386739"/>
            <a:ext cx="2387646" cy="958603"/>
            <a:chOff x="5056574" y="947786"/>
            <a:chExt cx="2387646" cy="958603"/>
          </a:xfrm>
        </p:grpSpPr>
        <p:sp>
          <p:nvSpPr>
            <p:cNvPr id="26" name="직사각형 25"/>
            <p:cNvSpPr/>
            <p:nvPr/>
          </p:nvSpPr>
          <p:spPr>
            <a:xfrm>
              <a:off x="5887605" y="947786"/>
              <a:ext cx="1556615" cy="387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600"/>
                </a:lnSpc>
              </a:pPr>
              <a:r>
                <a:rPr lang="ko-KR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내용입력</a:t>
              </a:r>
              <a:endParaRPr lang="ko-KR" altLang="en-US" sz="16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5056574" y="1354287"/>
              <a:ext cx="2337324" cy="552102"/>
            </a:xfrm>
            <a:prstGeom prst="roundRect">
              <a:avLst>
                <a:gd name="adj" fmla="val 56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63605" y="1459759"/>
              <a:ext cx="2330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b="1" smtClean="0">
                  <a:latin typeface="+mn-ea"/>
                </a:rPr>
                <a:t>내용입력</a:t>
              </a:r>
              <a:endParaRPr lang="ko-KR" altLang="en-US" sz="1400" b="1" dirty="0" smtClean="0">
                <a:latin typeface="+mn-ea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870939" y="4452272"/>
            <a:ext cx="2387646" cy="958603"/>
            <a:chOff x="5056574" y="947786"/>
            <a:chExt cx="2387646" cy="958603"/>
          </a:xfrm>
        </p:grpSpPr>
        <p:sp>
          <p:nvSpPr>
            <p:cNvPr id="30" name="직사각형 29"/>
            <p:cNvSpPr/>
            <p:nvPr/>
          </p:nvSpPr>
          <p:spPr>
            <a:xfrm>
              <a:off x="5887605" y="947786"/>
              <a:ext cx="1556615" cy="387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600"/>
                </a:lnSpc>
              </a:pPr>
              <a:r>
                <a:rPr lang="ko-KR" alt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내용입력</a:t>
              </a:r>
              <a:endParaRPr lang="ko-KR" altLang="en-US" sz="16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5056574" y="1354287"/>
              <a:ext cx="2337324" cy="552102"/>
            </a:xfrm>
            <a:prstGeom prst="roundRect">
              <a:avLst>
                <a:gd name="adj" fmla="val 56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3605" y="1458436"/>
              <a:ext cx="2330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ko-KR" altLang="en-US" sz="1400" b="1" dirty="0" smtClean="0">
                  <a:latin typeface="+mn-ea"/>
                </a:rPr>
                <a:t>내용입력</a:t>
              </a:r>
              <a:endParaRPr lang="ko-KR" altLang="en-US" sz="1400" b="1" dirty="0">
                <a:latin typeface="+mn-ea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6393266" y="3379919"/>
            <a:ext cx="267951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내용입력</a:t>
            </a:r>
            <a:endParaRPr lang="en-US" altLang="ko-KR" sz="16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182563" indent="-18256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내용입력</a:t>
            </a:r>
            <a:endParaRPr lang="en-US" altLang="ko-KR" sz="16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182563" indent="-18256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내용입력</a:t>
            </a:r>
            <a:endParaRPr lang="en-US" altLang="ko-KR" sz="16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93266" y="2228712"/>
            <a:ext cx="267951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내용입력</a:t>
            </a:r>
            <a:endParaRPr lang="en-US" altLang="ko-KR" sz="16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182563" indent="-18256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내용입력</a:t>
            </a:r>
            <a:endParaRPr lang="en-US" altLang="ko-KR" sz="16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182563" indent="-18256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내용입력</a:t>
            </a:r>
            <a:endParaRPr lang="en-US" altLang="ko-KR" sz="16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393266" y="4447720"/>
            <a:ext cx="267951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내용입력</a:t>
            </a:r>
            <a:endParaRPr lang="en-US" altLang="ko-KR" sz="16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182563" indent="-18256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내용입력</a:t>
            </a:r>
            <a:endParaRPr lang="en-US" altLang="ko-KR" sz="16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182563" indent="-182563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내용입력</a:t>
            </a:r>
            <a:endParaRPr lang="en-US" altLang="ko-KR" sz="1600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317867" y="856258"/>
            <a:ext cx="1445634" cy="369332"/>
            <a:chOff x="317867" y="856258"/>
            <a:chExt cx="1445634" cy="369332"/>
          </a:xfrm>
        </p:grpSpPr>
        <p:grpSp>
          <p:nvGrpSpPr>
            <p:cNvPr id="42" name="그룹 41"/>
            <p:cNvGrpSpPr/>
            <p:nvPr/>
          </p:nvGrpSpPr>
          <p:grpSpPr>
            <a:xfrm>
              <a:off x="317867" y="919147"/>
              <a:ext cx="259457" cy="259457"/>
              <a:chOff x="5807224" y="1592560"/>
              <a:chExt cx="259457" cy="259457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5807224" y="1592560"/>
                <a:ext cx="259457" cy="25945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30000">
                    <a:schemeClr val="bg1">
                      <a:lumMod val="95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7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5886625" y="1671961"/>
                <a:ext cx="100654" cy="1006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655505" y="85625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내용입력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46" name="사각형 설명선 45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 영역입니다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4" name="꺾인 연결선 3"/>
          <p:cNvCxnSpPr/>
          <p:nvPr/>
        </p:nvCxnSpPr>
        <p:spPr>
          <a:xfrm>
            <a:off x="3179753" y="3779445"/>
            <a:ext cx="1643073" cy="807645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꺾인 연결선 4"/>
          <p:cNvCxnSpPr/>
          <p:nvPr/>
        </p:nvCxnSpPr>
        <p:spPr>
          <a:xfrm flipV="1">
            <a:off x="3179753" y="3005929"/>
            <a:ext cx="1643073" cy="76717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346441" y="3777459"/>
            <a:ext cx="1500198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육각형 6"/>
          <p:cNvSpPr>
            <a:spLocks noChangeAspect="1"/>
          </p:cNvSpPr>
          <p:nvPr/>
        </p:nvSpPr>
        <p:spPr>
          <a:xfrm>
            <a:off x="1917682" y="3085577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42"/>
          <p:cNvSpPr txBox="1"/>
          <p:nvPr/>
        </p:nvSpPr>
        <p:spPr>
          <a:xfrm>
            <a:off x="1917681" y="3472657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60887" y="2777327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60887" y="3539332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60887" y="4372776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세부제목 영역입니다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4" name="꺾인 연결선 3"/>
          <p:cNvCxnSpPr/>
          <p:nvPr/>
        </p:nvCxnSpPr>
        <p:spPr>
          <a:xfrm rot="16200000" flipV="1">
            <a:off x="4516527" y="3052133"/>
            <a:ext cx="2177164" cy="2030884"/>
          </a:xfrm>
          <a:prstGeom prst="bentConnector3">
            <a:avLst>
              <a:gd name="adj1" fmla="val 70416"/>
            </a:avLst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꺾인 연결선 4"/>
          <p:cNvCxnSpPr/>
          <p:nvPr/>
        </p:nvCxnSpPr>
        <p:spPr>
          <a:xfrm rot="5400000" flipH="1" flipV="1">
            <a:off x="2490641" y="3049374"/>
            <a:ext cx="2174890" cy="2039952"/>
          </a:xfrm>
          <a:prstGeom prst="bentConnector3">
            <a:avLst>
              <a:gd name="adj1" fmla="val 70730"/>
            </a:avLst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rot="16200000" flipH="1">
            <a:off x="3963297" y="3804075"/>
            <a:ext cx="1263977" cy="1"/>
          </a:xfrm>
          <a:prstGeom prst="line">
            <a:avLst/>
          </a:prstGeom>
          <a:ln w="19050">
            <a:solidFill>
              <a:srgbClr val="5E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2069683" y="2386270"/>
            <a:ext cx="4954494" cy="556264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tx1">
                  <a:alpha val="1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육각형 7"/>
          <p:cNvSpPr>
            <a:spLocks noChangeAspect="1"/>
          </p:cNvSpPr>
          <p:nvPr/>
        </p:nvSpPr>
        <p:spPr>
          <a:xfrm>
            <a:off x="1747289" y="4001014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육각형 8"/>
          <p:cNvSpPr>
            <a:spLocks noChangeAspect="1"/>
          </p:cNvSpPr>
          <p:nvPr/>
        </p:nvSpPr>
        <p:spPr>
          <a:xfrm>
            <a:off x="3785654" y="4001014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육각형 9"/>
          <p:cNvSpPr>
            <a:spLocks noChangeAspect="1"/>
          </p:cNvSpPr>
          <p:nvPr/>
        </p:nvSpPr>
        <p:spPr>
          <a:xfrm>
            <a:off x="5821637" y="4001014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42"/>
          <p:cNvSpPr txBox="1"/>
          <p:nvPr/>
        </p:nvSpPr>
        <p:spPr>
          <a:xfrm>
            <a:off x="1766338" y="4369044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5015" y="4369044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5923" y="4369044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347238" y="2952059"/>
            <a:ext cx="6399384" cy="3429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42"/>
          <p:cNvSpPr txBox="1"/>
          <p:nvPr/>
        </p:nvSpPr>
        <p:spPr>
          <a:xfrm>
            <a:off x="1637752" y="2494857"/>
            <a:ext cx="591983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10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600" b="1" spc="10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b="1" spc="10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600" b="1" spc="10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600" b="1" spc="100" dirty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83116" y="2981326"/>
            <a:ext cx="3697817" cy="447674"/>
          </a:xfrm>
        </p:spPr>
        <p:txBody>
          <a:bodyPr/>
          <a:lstStyle/>
          <a:p>
            <a:r>
              <a:rPr lang="ko-KR" altLang="en-US" dirty="0" smtClean="0">
                <a:solidFill>
                  <a:srgbClr val="002060"/>
                </a:solidFill>
              </a:rPr>
              <a:t>감사합니다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5" name="사각형 설명선 4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121</Words>
  <Application>Microsoft Office PowerPoint</Application>
  <PresentationFormat>화면 슬라이드 쇼(4:3)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나눔고딕</vt:lpstr>
      <vt:lpstr>맑은 고딕</vt:lpstr>
      <vt:lpstr>Arial</vt:lpstr>
      <vt:lpstr>Calibri</vt:lpstr>
      <vt:lpstr>Office 테마</vt:lpstr>
      <vt:lpstr>강의 주제 입력</vt:lpstr>
      <vt:lpstr>세부제목 영역입니다.</vt:lpstr>
      <vt:lpstr>세부제목 영역입니다.</vt:lpstr>
      <vt:lpstr>세부제목 영역입니다.</vt:lpstr>
      <vt:lpstr>세부제목 영역입니다.</vt:lpstr>
      <vt:lpstr>세부제목 영역입니다.</vt:lpstr>
      <vt:lpstr>감사합니다.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주제 입력</dc:title>
  <dc:creator>inha</dc:creator>
  <cp:lastModifiedBy>inha</cp:lastModifiedBy>
  <cp:revision>3</cp:revision>
  <dcterms:created xsi:type="dcterms:W3CDTF">2018-01-17T06:05:41Z</dcterms:created>
  <dcterms:modified xsi:type="dcterms:W3CDTF">2018-01-17T06:28:18Z</dcterms:modified>
</cp:coreProperties>
</file>