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BF"/>
    <a:srgbClr val="ACACAC"/>
    <a:srgbClr val="767171"/>
    <a:srgbClr val="043A5C"/>
    <a:srgbClr val="8FAADC"/>
    <a:srgbClr val="D0CECE"/>
    <a:srgbClr val="4472C4"/>
    <a:srgbClr val="076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68" y="96"/>
      </p:cViewPr>
      <p:guideLst>
        <p:guide orient="horz" pos="709"/>
        <p:guide pos="1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065563"/>
            <a:ext cx="7772400" cy="1003527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5000"/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4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839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78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3334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14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527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7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9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54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38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25CCCC9-A048-4690-A91F-F09A925F6DAD}" type="datetimeFigureOut">
              <a:rPr lang="ko-KR" altLang="en-US" smtClean="0"/>
              <a:t>2018-01-25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160E63D-F377-4FDD-B163-471B157DB7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18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87540"/>
            <a:ext cx="7886700" cy="581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4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43A5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사각형 설명선 3"/>
          <p:cNvSpPr/>
          <p:nvPr/>
        </p:nvSpPr>
        <p:spPr>
          <a:xfrm>
            <a:off x="6929486" y="134121"/>
            <a:ext cx="2051032" cy="460845"/>
          </a:xfrm>
          <a:prstGeom prst="wedgeRectCallout">
            <a:avLst>
              <a:gd name="adj1" fmla="val -48060"/>
              <a:gd name="adj2" fmla="val 1286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VOD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유형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간지페이지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80299" y="6439241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solidFill>
                  <a:srgbClr val="043A5C"/>
                </a:solidFill>
              </a:rPr>
              <a:t>발표자</a:t>
            </a:r>
            <a:endParaRPr lang="ko-KR" altLang="en-US" sz="1600" b="1" dirty="0">
              <a:solidFill>
                <a:srgbClr val="043A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203199" y="1108713"/>
            <a:ext cx="388620" cy="393383"/>
            <a:chOff x="228600" y="1108713"/>
            <a:chExt cx="388620" cy="393383"/>
          </a:xfrm>
        </p:grpSpPr>
        <p:pic>
          <p:nvPicPr>
            <p:cNvPr id="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407987" y="1665929"/>
            <a:ext cx="335280" cy="335280"/>
            <a:chOff x="433388" y="1665929"/>
            <a:chExt cx="335280" cy="335280"/>
          </a:xfrm>
        </p:grpSpPr>
        <p:pic>
          <p:nvPicPr>
            <p:cNvPr id="5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7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8" name="TextBox 42"/>
          <p:cNvSpPr txBox="1"/>
          <p:nvPr/>
        </p:nvSpPr>
        <p:spPr>
          <a:xfrm>
            <a:off x="627064" y="1107124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TextBox 42"/>
          <p:cNvSpPr txBox="1"/>
          <p:nvPr/>
        </p:nvSpPr>
        <p:spPr>
          <a:xfrm>
            <a:off x="779465" y="165910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798516" y="213265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03199" y="4347847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  <a:endPara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407987" y="4905063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627064" y="434625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79465" y="487879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798516" y="5371791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987" y="2552047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  <a:endPara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779465" y="255525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798516" y="30187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30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6" name="자유형 35"/>
          <p:cNvSpPr/>
          <p:nvPr/>
        </p:nvSpPr>
        <p:spPr>
          <a:xfrm>
            <a:off x="719665" y="1538526"/>
            <a:ext cx="2178193" cy="2138000"/>
          </a:xfrm>
          <a:custGeom>
            <a:avLst/>
            <a:gdLst>
              <a:gd name="connsiteX0" fmla="*/ 1666861 w 2178193"/>
              <a:gd name="connsiteY0" fmla="*/ 0 h 2138000"/>
              <a:gd name="connsiteX1" fmla="*/ 1958367 w 2178193"/>
              <a:gd name="connsiteY1" fmla="*/ 271844 h 2138000"/>
              <a:gd name="connsiteX2" fmla="*/ 2178193 w 2178193"/>
              <a:gd name="connsiteY2" fmla="*/ 476843 h 2138000"/>
              <a:gd name="connsiteX3" fmla="*/ 1967476 w 2178193"/>
              <a:gd name="connsiteY3" fmla="*/ 673347 h 2138000"/>
              <a:gd name="connsiteX4" fmla="*/ 1666862 w 2178193"/>
              <a:gd name="connsiteY4" fmla="*/ 953685 h 2138000"/>
              <a:gd name="connsiteX5" fmla="*/ 1666862 w 2178193"/>
              <a:gd name="connsiteY5" fmla="*/ 674313 h 2138000"/>
              <a:gd name="connsiteX6" fmla="*/ 1666861 w 2178193"/>
              <a:gd name="connsiteY6" fmla="*/ 674313 h 2138000"/>
              <a:gd name="connsiteX7" fmla="*/ 1666861 w 2178193"/>
              <a:gd name="connsiteY7" fmla="*/ 674312 h 2138000"/>
              <a:gd name="connsiteX8" fmla="*/ 1534255 w 2178193"/>
              <a:gd name="connsiteY8" fmla="*/ 694550 h 2138000"/>
              <a:gd name="connsiteX9" fmla="*/ 400837 w 2178193"/>
              <a:gd name="connsiteY9" fmla="*/ 2085207 h 2138000"/>
              <a:gd name="connsiteX10" fmla="*/ 401829 w 2178193"/>
              <a:gd name="connsiteY10" fmla="*/ 2104846 h 2138000"/>
              <a:gd name="connsiteX11" fmla="*/ 217706 w 2178193"/>
              <a:gd name="connsiteY11" fmla="*/ 1907406 h 2138000"/>
              <a:gd name="connsiteX12" fmla="*/ 2666 w 2178193"/>
              <a:gd name="connsiteY12" fmla="*/ 2138000 h 2138000"/>
              <a:gd name="connsiteX13" fmla="*/ 0 w 2178193"/>
              <a:gd name="connsiteY13" fmla="*/ 2085207 h 2138000"/>
              <a:gd name="connsiteX14" fmla="*/ 1634215 w 2178193"/>
              <a:gd name="connsiteY14" fmla="*/ 274271 h 2138000"/>
              <a:gd name="connsiteX15" fmla="*/ 1666861 w 2178193"/>
              <a:gd name="connsiteY15" fmla="*/ 272622 h 21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78193" h="2138000">
                <a:moveTo>
                  <a:pt x="1666861" y="0"/>
                </a:moveTo>
                <a:lnTo>
                  <a:pt x="1958367" y="271844"/>
                </a:lnTo>
                <a:lnTo>
                  <a:pt x="2178193" y="476843"/>
                </a:lnTo>
                <a:lnTo>
                  <a:pt x="1967476" y="673347"/>
                </a:lnTo>
                <a:lnTo>
                  <a:pt x="1666862" y="953685"/>
                </a:lnTo>
                <a:lnTo>
                  <a:pt x="1666862" y="674313"/>
                </a:lnTo>
                <a:lnTo>
                  <a:pt x="1666861" y="674313"/>
                </a:lnTo>
                <a:lnTo>
                  <a:pt x="1666861" y="674312"/>
                </a:lnTo>
                <a:lnTo>
                  <a:pt x="1534255" y="694550"/>
                </a:lnTo>
                <a:cubicBezTo>
                  <a:pt x="887415" y="826913"/>
                  <a:pt x="400837" y="1399237"/>
                  <a:pt x="400837" y="2085207"/>
                </a:cubicBezTo>
                <a:lnTo>
                  <a:pt x="401829" y="2104846"/>
                </a:lnTo>
                <a:lnTo>
                  <a:pt x="217706" y="1907406"/>
                </a:lnTo>
                <a:lnTo>
                  <a:pt x="2666" y="2138000"/>
                </a:lnTo>
                <a:lnTo>
                  <a:pt x="0" y="2085207"/>
                </a:lnTo>
                <a:cubicBezTo>
                  <a:pt x="0" y="1142698"/>
                  <a:pt x="716301" y="367490"/>
                  <a:pt x="1634215" y="274271"/>
                </a:cubicBezTo>
                <a:lnTo>
                  <a:pt x="1666861" y="27262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자유형 36"/>
          <p:cNvSpPr/>
          <p:nvPr/>
        </p:nvSpPr>
        <p:spPr>
          <a:xfrm>
            <a:off x="2745768" y="1810370"/>
            <a:ext cx="1941437" cy="2146895"/>
          </a:xfrm>
          <a:custGeom>
            <a:avLst/>
            <a:gdLst>
              <a:gd name="connsiteX0" fmla="*/ 0 w 1941437"/>
              <a:gd name="connsiteY0" fmla="*/ 0 h 2146895"/>
              <a:gd name="connsiteX1" fmla="*/ 48086 w 1941437"/>
              <a:gd name="connsiteY1" fmla="*/ 2428 h 2146895"/>
              <a:gd name="connsiteX2" fmla="*/ 1672903 w 1941437"/>
              <a:gd name="connsiteY2" fmla="*/ 1627245 h 2146895"/>
              <a:gd name="connsiteX3" fmla="*/ 1673323 w 1941437"/>
              <a:gd name="connsiteY3" fmla="*/ 1635563 h 2146895"/>
              <a:gd name="connsiteX4" fmla="*/ 1673324 w 1941437"/>
              <a:gd name="connsiteY4" fmla="*/ 1635563 h 2146895"/>
              <a:gd name="connsiteX5" fmla="*/ 1941437 w 1941437"/>
              <a:gd name="connsiteY5" fmla="*/ 1635563 h 2146895"/>
              <a:gd name="connsiteX6" fmla="*/ 1676960 w 1941437"/>
              <a:gd name="connsiteY6" fmla="*/ 1919170 h 2146895"/>
              <a:gd name="connsiteX7" fmla="*/ 1676960 w 1941437"/>
              <a:gd name="connsiteY7" fmla="*/ 1919171 h 2146895"/>
              <a:gd name="connsiteX8" fmla="*/ 1464595 w 1941437"/>
              <a:gd name="connsiteY8" fmla="*/ 2146895 h 2146895"/>
              <a:gd name="connsiteX9" fmla="*/ 1274893 w 1941437"/>
              <a:gd name="connsiteY9" fmla="*/ 1943472 h 2146895"/>
              <a:gd name="connsiteX10" fmla="*/ 1274893 w 1941437"/>
              <a:gd name="connsiteY10" fmla="*/ 1943473 h 2146895"/>
              <a:gd name="connsiteX11" fmla="*/ 987752 w 1941437"/>
              <a:gd name="connsiteY11" fmla="*/ 1635564 h 2146895"/>
              <a:gd name="connsiteX12" fmla="*/ 1269149 w 1941437"/>
              <a:gd name="connsiteY12" fmla="*/ 1635564 h 2146895"/>
              <a:gd name="connsiteX13" fmla="*/ 1274134 w 1941437"/>
              <a:gd name="connsiteY13" fmla="*/ 1668230 h 2146895"/>
              <a:gd name="connsiteX14" fmla="*/ 1281463 w 1941437"/>
              <a:gd name="connsiteY14" fmla="*/ 1813365 h 2146895"/>
              <a:gd name="connsiteX15" fmla="*/ 1281463 w 1941437"/>
              <a:gd name="connsiteY15" fmla="*/ 1813364 h 2146895"/>
              <a:gd name="connsiteX16" fmla="*/ 1274134 w 1941437"/>
              <a:gd name="connsiteY16" fmla="*/ 1668229 h 2146895"/>
              <a:gd name="connsiteX17" fmla="*/ 1269149 w 1941437"/>
              <a:gd name="connsiteY17" fmla="*/ 1635563 h 2146895"/>
              <a:gd name="connsiteX18" fmla="*/ 1269148 w 1941437"/>
              <a:gd name="connsiteY18" fmla="*/ 1635563 h 2146895"/>
              <a:gd name="connsiteX19" fmla="*/ 1252623 w 1941437"/>
              <a:gd name="connsiteY19" fmla="*/ 1527286 h 2146895"/>
              <a:gd name="connsiteX20" fmla="*/ 148044 w 1941437"/>
              <a:gd name="connsiteY20" fmla="*/ 422707 h 2146895"/>
              <a:gd name="connsiteX21" fmla="*/ 9109 w 1941437"/>
              <a:gd name="connsiteY21" fmla="*/ 401503 h 2146895"/>
              <a:gd name="connsiteX22" fmla="*/ 219826 w 1941437"/>
              <a:gd name="connsiteY22" fmla="*/ 204999 h 214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41437" h="2146895">
                <a:moveTo>
                  <a:pt x="0" y="0"/>
                </a:moveTo>
                <a:lnTo>
                  <a:pt x="48086" y="2428"/>
                </a:lnTo>
                <a:cubicBezTo>
                  <a:pt x="904806" y="89433"/>
                  <a:pt x="1585898" y="770525"/>
                  <a:pt x="1672903" y="1627245"/>
                </a:cubicBezTo>
                <a:lnTo>
                  <a:pt x="1673323" y="1635563"/>
                </a:lnTo>
                <a:lnTo>
                  <a:pt x="1673324" y="1635563"/>
                </a:lnTo>
                <a:lnTo>
                  <a:pt x="1941437" y="1635563"/>
                </a:lnTo>
                <a:lnTo>
                  <a:pt x="1676960" y="1919170"/>
                </a:lnTo>
                <a:lnTo>
                  <a:pt x="1676960" y="1919171"/>
                </a:lnTo>
                <a:lnTo>
                  <a:pt x="1464595" y="2146895"/>
                </a:lnTo>
                <a:lnTo>
                  <a:pt x="1274893" y="1943472"/>
                </a:lnTo>
                <a:lnTo>
                  <a:pt x="1274893" y="1943473"/>
                </a:lnTo>
                <a:lnTo>
                  <a:pt x="987752" y="1635564"/>
                </a:lnTo>
                <a:lnTo>
                  <a:pt x="1269149" y="1635564"/>
                </a:lnTo>
                <a:lnTo>
                  <a:pt x="1274134" y="1668230"/>
                </a:lnTo>
                <a:lnTo>
                  <a:pt x="1281463" y="1813365"/>
                </a:lnTo>
                <a:lnTo>
                  <a:pt x="1281463" y="1813364"/>
                </a:lnTo>
                <a:cubicBezTo>
                  <a:pt x="1281463" y="1764366"/>
                  <a:pt x="1278981" y="1715948"/>
                  <a:pt x="1274134" y="1668229"/>
                </a:cubicBezTo>
                <a:lnTo>
                  <a:pt x="1269149" y="1635563"/>
                </a:lnTo>
                <a:lnTo>
                  <a:pt x="1269148" y="1635563"/>
                </a:lnTo>
                <a:lnTo>
                  <a:pt x="1252623" y="1527286"/>
                </a:lnTo>
                <a:cubicBezTo>
                  <a:pt x="1139169" y="972851"/>
                  <a:pt x="702479" y="536161"/>
                  <a:pt x="148044" y="422707"/>
                </a:cubicBezTo>
                <a:lnTo>
                  <a:pt x="9109" y="401503"/>
                </a:lnTo>
                <a:lnTo>
                  <a:pt x="219826" y="20499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자유형 37"/>
          <p:cNvSpPr/>
          <p:nvPr/>
        </p:nvSpPr>
        <p:spPr>
          <a:xfrm>
            <a:off x="2454262" y="3780343"/>
            <a:ext cx="1968465" cy="1979400"/>
          </a:xfrm>
          <a:custGeom>
            <a:avLst/>
            <a:gdLst>
              <a:gd name="connsiteX0" fmla="*/ 511333 w 1968465"/>
              <a:gd name="connsiteY0" fmla="*/ 1678918 h 1979400"/>
              <a:gd name="connsiteX1" fmla="*/ 511333 w 1968465"/>
              <a:gd name="connsiteY1" fmla="*/ 1979400 h 1979400"/>
              <a:gd name="connsiteX2" fmla="*/ 223510 w 1968465"/>
              <a:gd name="connsiteY2" fmla="*/ 1710991 h 1979400"/>
              <a:gd name="connsiteX3" fmla="*/ 339593 w 1968465"/>
              <a:gd name="connsiteY3" fmla="*/ 1705129 h 1979400"/>
              <a:gd name="connsiteX4" fmla="*/ 1968465 w 1968465"/>
              <a:gd name="connsiteY4" fmla="*/ 0 h 1979400"/>
              <a:gd name="connsiteX5" fmla="*/ 1964409 w 1968465"/>
              <a:gd name="connsiteY5" fmla="*/ 80312 h 1979400"/>
              <a:gd name="connsiteX6" fmla="*/ 520334 w 1968465"/>
              <a:gd name="connsiteY6" fmla="*/ 1677544 h 1979400"/>
              <a:gd name="connsiteX7" fmla="*/ 511332 w 1968465"/>
              <a:gd name="connsiteY7" fmla="*/ 1678918 h 1979400"/>
              <a:gd name="connsiteX8" fmla="*/ 339592 w 1968465"/>
              <a:gd name="connsiteY8" fmla="*/ 1705129 h 1979400"/>
              <a:gd name="connsiteX9" fmla="*/ 223509 w 1968465"/>
              <a:gd name="connsiteY9" fmla="*/ 1710991 h 1979400"/>
              <a:gd name="connsiteX10" fmla="*/ 0 w 1968465"/>
              <a:gd name="connsiteY10" fmla="*/ 1502557 h 1979400"/>
              <a:gd name="connsiteX11" fmla="*/ 205337 w 1968465"/>
              <a:gd name="connsiteY11" fmla="*/ 1311070 h 1979400"/>
              <a:gd name="connsiteX12" fmla="*/ 205338 w 1968465"/>
              <a:gd name="connsiteY12" fmla="*/ 1311070 h 1979400"/>
              <a:gd name="connsiteX13" fmla="*/ 511333 w 1968465"/>
              <a:gd name="connsiteY13" fmla="*/ 1025714 h 1979400"/>
              <a:gd name="connsiteX14" fmla="*/ 511333 w 1968465"/>
              <a:gd name="connsiteY14" fmla="*/ 1266393 h 1979400"/>
              <a:gd name="connsiteX15" fmla="*/ 575587 w 1968465"/>
              <a:gd name="connsiteY15" fmla="*/ 1249871 h 1979400"/>
              <a:gd name="connsiteX16" fmla="*/ 1565639 w 1968465"/>
              <a:gd name="connsiteY16" fmla="*/ 39328 h 1979400"/>
              <a:gd name="connsiteX17" fmla="*/ 1566398 w 1968465"/>
              <a:gd name="connsiteY17" fmla="*/ 24301 h 1979400"/>
              <a:gd name="connsiteX18" fmla="*/ 1756100 w 1968465"/>
              <a:gd name="connsiteY18" fmla="*/ 227724 h 19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68465" h="1979400">
                <a:moveTo>
                  <a:pt x="511333" y="1678918"/>
                </a:moveTo>
                <a:lnTo>
                  <a:pt x="511333" y="1979400"/>
                </a:lnTo>
                <a:lnTo>
                  <a:pt x="223510" y="1710991"/>
                </a:lnTo>
                <a:lnTo>
                  <a:pt x="339593" y="1705129"/>
                </a:lnTo>
                <a:close/>
                <a:moveTo>
                  <a:pt x="1968465" y="0"/>
                </a:moveTo>
                <a:lnTo>
                  <a:pt x="1964409" y="80312"/>
                </a:lnTo>
                <a:cubicBezTo>
                  <a:pt x="1883619" y="875838"/>
                  <a:pt x="1290580" y="1519929"/>
                  <a:pt x="520334" y="1677544"/>
                </a:cubicBezTo>
                <a:lnTo>
                  <a:pt x="511332" y="1678918"/>
                </a:lnTo>
                <a:lnTo>
                  <a:pt x="339592" y="1705129"/>
                </a:lnTo>
                <a:lnTo>
                  <a:pt x="223509" y="1710991"/>
                </a:lnTo>
                <a:lnTo>
                  <a:pt x="0" y="1502557"/>
                </a:lnTo>
                <a:lnTo>
                  <a:pt x="205337" y="1311070"/>
                </a:lnTo>
                <a:lnTo>
                  <a:pt x="205338" y="1311070"/>
                </a:lnTo>
                <a:lnTo>
                  <a:pt x="511333" y="1025714"/>
                </a:lnTo>
                <a:lnTo>
                  <a:pt x="511333" y="1266393"/>
                </a:lnTo>
                <a:lnTo>
                  <a:pt x="575587" y="1249871"/>
                </a:lnTo>
                <a:cubicBezTo>
                  <a:pt x="1108971" y="1083972"/>
                  <a:pt x="1507486" y="611960"/>
                  <a:pt x="1565639" y="39328"/>
                </a:cubicBezTo>
                <a:lnTo>
                  <a:pt x="1566398" y="24301"/>
                </a:lnTo>
                <a:lnTo>
                  <a:pt x="1756100" y="227724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자유형 38"/>
          <p:cNvSpPr/>
          <p:nvPr/>
        </p:nvSpPr>
        <p:spPr>
          <a:xfrm>
            <a:off x="460529" y="3505202"/>
            <a:ext cx="2149506" cy="1998135"/>
          </a:xfrm>
          <a:custGeom>
            <a:avLst/>
            <a:gdLst>
              <a:gd name="connsiteX0" fmla="*/ 476842 w 2149506"/>
              <a:gd name="connsiteY0" fmla="*/ 0 h 1998135"/>
              <a:gd name="connsiteX1" fmla="*/ 660965 w 2149506"/>
              <a:gd name="connsiteY1" fmla="*/ 197440 h 1998135"/>
              <a:gd name="connsiteX2" fmla="*/ 953685 w 2149506"/>
              <a:gd name="connsiteY2" fmla="*/ 511332 h 1998135"/>
              <a:gd name="connsiteX3" fmla="*/ 701014 w 2149506"/>
              <a:gd name="connsiteY3" fmla="*/ 511332 h 1998135"/>
              <a:gd name="connsiteX4" fmla="*/ 723791 w 2149506"/>
              <a:gd name="connsiteY4" fmla="*/ 599916 h 1998135"/>
              <a:gd name="connsiteX5" fmla="*/ 2079469 w 2149506"/>
              <a:gd name="connsiteY5" fmla="*/ 1597297 h 1998135"/>
              <a:gd name="connsiteX6" fmla="*/ 2131334 w 2149506"/>
              <a:gd name="connsiteY6" fmla="*/ 1594678 h 1998135"/>
              <a:gd name="connsiteX7" fmla="*/ 1925997 w 2149506"/>
              <a:gd name="connsiteY7" fmla="*/ 1786165 h 1998135"/>
              <a:gd name="connsiteX8" fmla="*/ 2149506 w 2149506"/>
              <a:gd name="connsiteY8" fmla="*/ 1994599 h 1998135"/>
              <a:gd name="connsiteX9" fmla="*/ 2079470 w 2149506"/>
              <a:gd name="connsiteY9" fmla="*/ 1998135 h 1998135"/>
              <a:gd name="connsiteX10" fmla="*/ 296119 w 2149506"/>
              <a:gd name="connsiteY10" fmla="*/ 544662 h 1998135"/>
              <a:gd name="connsiteX11" fmla="*/ 291032 w 2149506"/>
              <a:gd name="connsiteY11" fmla="*/ 511332 h 1998135"/>
              <a:gd name="connsiteX12" fmla="*/ 0 w 2149506"/>
              <a:gd name="connsiteY12" fmla="*/ 511332 h 1998135"/>
              <a:gd name="connsiteX13" fmla="*/ 261802 w 2149506"/>
              <a:gd name="connsiteY13" fmla="*/ 230595 h 1998135"/>
              <a:gd name="connsiteX14" fmla="*/ 261802 w 2149506"/>
              <a:gd name="connsiteY14" fmla="*/ 230594 h 19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49506" h="1998135">
                <a:moveTo>
                  <a:pt x="476842" y="0"/>
                </a:moveTo>
                <a:lnTo>
                  <a:pt x="660965" y="197440"/>
                </a:lnTo>
                <a:lnTo>
                  <a:pt x="953685" y="511332"/>
                </a:lnTo>
                <a:lnTo>
                  <a:pt x="701014" y="511332"/>
                </a:lnTo>
                <a:lnTo>
                  <a:pt x="723791" y="599916"/>
                </a:lnTo>
                <a:cubicBezTo>
                  <a:pt x="903515" y="1177748"/>
                  <a:pt x="1442497" y="1597297"/>
                  <a:pt x="2079469" y="1597297"/>
                </a:cubicBezTo>
                <a:lnTo>
                  <a:pt x="2131334" y="1594678"/>
                </a:lnTo>
                <a:lnTo>
                  <a:pt x="1925997" y="1786165"/>
                </a:lnTo>
                <a:lnTo>
                  <a:pt x="2149506" y="1994599"/>
                </a:lnTo>
                <a:lnTo>
                  <a:pt x="2079470" y="1998135"/>
                </a:lnTo>
                <a:cubicBezTo>
                  <a:pt x="1199795" y="1998135"/>
                  <a:pt x="465858" y="1374158"/>
                  <a:pt x="296119" y="544662"/>
                </a:cubicBezTo>
                <a:lnTo>
                  <a:pt x="291032" y="511332"/>
                </a:lnTo>
                <a:lnTo>
                  <a:pt x="0" y="511332"/>
                </a:lnTo>
                <a:lnTo>
                  <a:pt x="261802" y="230595"/>
                </a:lnTo>
                <a:lnTo>
                  <a:pt x="261802" y="23059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타원 39"/>
          <p:cNvSpPr/>
          <p:nvPr/>
        </p:nvSpPr>
        <p:spPr>
          <a:xfrm>
            <a:off x="2235199" y="186557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4472C4"/>
                </a:solidFill>
                <a:latin typeface="+mn-ea"/>
              </a:rPr>
              <a:t>1</a:t>
            </a:r>
            <a:endParaRPr lang="ko-KR" altLang="en-US" dirty="0">
              <a:solidFill>
                <a:srgbClr val="4472C4"/>
              </a:solidFill>
              <a:latin typeface="+mn-ea"/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4067930" y="3281108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D0CECE"/>
                </a:solidFill>
                <a:latin typeface="+mn-ea"/>
              </a:rPr>
              <a:t>2</a:t>
            </a:r>
            <a:endParaRPr lang="ko-KR" altLang="en-US" dirty="0">
              <a:solidFill>
                <a:srgbClr val="D0CECE"/>
              </a:solidFill>
              <a:latin typeface="+mn-ea"/>
            </a:endParaRPr>
          </a:p>
        </p:txBody>
      </p:sp>
      <p:sp>
        <p:nvSpPr>
          <p:cNvPr id="42" name="타원 41"/>
          <p:cNvSpPr/>
          <p:nvPr/>
        </p:nvSpPr>
        <p:spPr>
          <a:xfrm>
            <a:off x="2867119" y="5080481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767171"/>
                </a:solidFill>
                <a:latin typeface="+mn-ea"/>
              </a:rPr>
              <a:t>3</a:t>
            </a:r>
            <a:endParaRPr lang="ko-KR" altLang="en-US" dirty="0">
              <a:solidFill>
                <a:srgbClr val="767171"/>
              </a:solidFill>
              <a:latin typeface="+mn-ea"/>
            </a:endParaRPr>
          </a:p>
        </p:txBody>
      </p:sp>
      <p:sp>
        <p:nvSpPr>
          <p:cNvPr id="43" name="타원 42"/>
          <p:cNvSpPr/>
          <p:nvPr/>
        </p:nvSpPr>
        <p:spPr>
          <a:xfrm>
            <a:off x="801252" y="3882294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8FAADC"/>
                </a:solidFill>
                <a:latin typeface="+mn-ea"/>
              </a:rPr>
              <a:t>4</a:t>
            </a:r>
            <a:endParaRPr lang="ko-KR" altLang="en-US" dirty="0">
              <a:solidFill>
                <a:srgbClr val="8FAADC"/>
              </a:solidFill>
              <a:latin typeface="+mn-ea"/>
            </a:endParaRPr>
          </a:p>
        </p:txBody>
      </p:sp>
      <p:sp>
        <p:nvSpPr>
          <p:cNvPr id="44" name="TextBox 42"/>
          <p:cNvSpPr txBox="1"/>
          <p:nvPr/>
        </p:nvSpPr>
        <p:spPr>
          <a:xfrm>
            <a:off x="1971681" y="3020674"/>
            <a:ext cx="1201736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내용</a:t>
            </a:r>
            <a:endParaRPr lang="en-US" altLang="ko-KR" sz="3500" b="1" spc="100" dirty="0" smtClean="0">
              <a:solidFill>
                <a:srgbClr val="043A5C"/>
              </a:solidFill>
              <a:latin typeface="+mn-ea"/>
            </a:endParaRPr>
          </a:p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입력</a:t>
            </a:r>
            <a:endParaRPr lang="en-US" altLang="ko-KR" sz="3500" b="1" spc="100" dirty="0">
              <a:solidFill>
                <a:srgbClr val="043A5C"/>
              </a:solidFill>
              <a:latin typeface="+mn-ea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4822938" y="2820619"/>
            <a:ext cx="40076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01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12" name="그룹 11"/>
          <p:cNvGrpSpPr/>
          <p:nvPr/>
        </p:nvGrpSpPr>
        <p:grpSpPr>
          <a:xfrm>
            <a:off x="931332" y="1574799"/>
            <a:ext cx="7327900" cy="855134"/>
            <a:chOff x="931332" y="1574799"/>
            <a:chExt cx="7327900" cy="855134"/>
          </a:xfrm>
        </p:grpSpPr>
        <p:sp>
          <p:nvSpPr>
            <p:cNvPr id="5" name="직사각형 4"/>
            <p:cNvSpPr/>
            <p:nvPr/>
          </p:nvSpPr>
          <p:spPr>
            <a:xfrm>
              <a:off x="1752599" y="1634066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931332" y="1574799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931332" y="2683328"/>
            <a:ext cx="7327900" cy="855134"/>
            <a:chOff x="931332" y="2674861"/>
            <a:chExt cx="7327900" cy="855134"/>
          </a:xfrm>
        </p:grpSpPr>
        <p:sp>
          <p:nvSpPr>
            <p:cNvPr id="6" name="직사각형 5"/>
            <p:cNvSpPr/>
            <p:nvPr/>
          </p:nvSpPr>
          <p:spPr>
            <a:xfrm>
              <a:off x="1752599" y="2734128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931332" y="2674861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931332" y="3791857"/>
            <a:ext cx="7327900" cy="855134"/>
            <a:chOff x="931332" y="3817257"/>
            <a:chExt cx="7327900" cy="855134"/>
          </a:xfrm>
        </p:grpSpPr>
        <p:sp>
          <p:nvSpPr>
            <p:cNvPr id="8" name="직사각형 7"/>
            <p:cNvSpPr/>
            <p:nvPr/>
          </p:nvSpPr>
          <p:spPr>
            <a:xfrm>
              <a:off x="1752599" y="3876524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931332" y="3817257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931332" y="4900386"/>
            <a:ext cx="7327900" cy="855134"/>
            <a:chOff x="931332" y="4900386"/>
            <a:chExt cx="7327900" cy="855134"/>
          </a:xfrm>
        </p:grpSpPr>
        <p:sp>
          <p:nvSpPr>
            <p:cNvPr id="10" name="직사각형 9"/>
            <p:cNvSpPr/>
            <p:nvPr/>
          </p:nvSpPr>
          <p:spPr>
            <a:xfrm>
              <a:off x="1752599" y="4959653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931332" y="4900386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직사각형 15"/>
          <p:cNvSpPr/>
          <p:nvPr/>
        </p:nvSpPr>
        <p:spPr>
          <a:xfrm>
            <a:off x="969030" y="1817700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69030" y="2926229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69030" y="4034758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969030" y="5143287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2339400" y="186386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2339400" y="29493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2339400" y="408383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3" name="TextBox 42"/>
          <p:cNvSpPr txBox="1"/>
          <p:nvPr/>
        </p:nvSpPr>
        <p:spPr>
          <a:xfrm>
            <a:off x="2339400" y="518945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21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5" name="육각형 4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그룹 6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8" name="육각형 7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그룹 9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1" name="육각형 10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8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20" name="육각형 19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1" name="직선 연결선 20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3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40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4" name="꺾인 연결선 3"/>
          <p:cNvCxnSpPr/>
          <p:nvPr/>
        </p:nvCxnSpPr>
        <p:spPr>
          <a:xfrm rot="16200000" flipV="1">
            <a:off x="4516527" y="3052133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꺾인 연결선 4"/>
          <p:cNvCxnSpPr/>
          <p:nvPr/>
        </p:nvCxnSpPr>
        <p:spPr>
          <a:xfrm rot="5400000" flipH="1" flipV="1">
            <a:off x="2490641" y="3049374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 rot="16200000" flipH="1">
            <a:off x="3963297" y="3804075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069683" y="2386270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1747289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3785654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육각형 9"/>
          <p:cNvSpPr>
            <a:spLocks noChangeAspect="1"/>
          </p:cNvSpPr>
          <p:nvPr/>
        </p:nvSpPr>
        <p:spPr>
          <a:xfrm>
            <a:off x="5821637" y="4001014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1766338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5015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35923" y="4369044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47238" y="2952059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5" name="TextBox 42"/>
          <p:cNvSpPr txBox="1"/>
          <p:nvPr/>
        </p:nvSpPr>
        <p:spPr>
          <a:xfrm>
            <a:off x="1637752" y="2494857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799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4" name="꺾인 연결선 3"/>
          <p:cNvCxnSpPr/>
          <p:nvPr/>
        </p:nvCxnSpPr>
        <p:spPr>
          <a:xfrm>
            <a:off x="3179753" y="37794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꺾인 연결선 4"/>
          <p:cNvCxnSpPr/>
          <p:nvPr/>
        </p:nvCxnSpPr>
        <p:spPr>
          <a:xfrm flipV="1">
            <a:off x="3179753" y="30059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3346441" y="37774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육각형 6"/>
          <p:cNvSpPr>
            <a:spLocks noChangeAspect="1"/>
          </p:cNvSpPr>
          <p:nvPr/>
        </p:nvSpPr>
        <p:spPr>
          <a:xfrm>
            <a:off x="1917682" y="30855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TextBox 42"/>
          <p:cNvSpPr txBox="1"/>
          <p:nvPr/>
        </p:nvSpPr>
        <p:spPr>
          <a:xfrm>
            <a:off x="1917681" y="34726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560887" y="27773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560887" y="35393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560887" y="43727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596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2395" y="28925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rgbClr val="005CBF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679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153</Words>
  <Application>Microsoft Office PowerPoint</Application>
  <PresentationFormat>화면 슬라이드 쇼(4:3)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7</cp:revision>
  <dcterms:created xsi:type="dcterms:W3CDTF">2018-01-25T01:56:10Z</dcterms:created>
  <dcterms:modified xsi:type="dcterms:W3CDTF">2018-01-25T02:47:16Z</dcterms:modified>
</cp:coreProperties>
</file>