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BF"/>
    <a:srgbClr val="ACACAC"/>
    <a:srgbClr val="767171"/>
    <a:srgbClr val="043A5C"/>
    <a:srgbClr val="8FAADC"/>
    <a:srgbClr val="D0CECE"/>
    <a:srgbClr val="4472C4"/>
    <a:srgbClr val="076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 autoAdjust="0"/>
    <p:restoredTop sz="96429" autoAdjust="0"/>
  </p:normalViewPr>
  <p:slideViewPr>
    <p:cSldViewPr snapToGrid="0" showGuides="1">
      <p:cViewPr varScale="1">
        <p:scale>
          <a:sx n="108" d="100"/>
          <a:sy n="108" d="100"/>
        </p:scale>
        <p:origin x="618" y="114"/>
      </p:cViewPr>
      <p:guideLst>
        <p:guide orient="horz" pos="709"/>
        <p:guide pos="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61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1B458-CB9E-460A-8CDD-3E39B1DA4D01}" type="datetimeFigureOut">
              <a:rPr lang="ko-KR" altLang="en-US" smtClean="0"/>
              <a:t>2018-02-02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9284E-05F1-4F12-93F5-3B95766D13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67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9284E-05F1-4F12-93F5-3B95766D132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61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5563"/>
            <a:ext cx="7772400" cy="100352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000"/>
            </a:lvl1pPr>
          </a:lstStyle>
          <a:p>
            <a:r>
              <a:rPr lang="ko-KR" altLang="en-US" dirty="0" smtClean="0"/>
              <a:t>강의 주제 입력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4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CCCC9-A048-4690-A91F-F09A925F6DAD}" type="datetimeFigureOut">
              <a:rPr lang="ko-KR" altLang="en-US" smtClean="0"/>
              <a:t>2018-02-02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60E63D-F377-4FDD-B163-471B157DB7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39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CCCC9-A048-4690-A91F-F09A925F6DAD}" type="datetimeFigureOut">
              <a:rPr lang="ko-KR" altLang="en-US" smtClean="0"/>
              <a:t>2018-02-02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60E63D-F377-4FDD-B163-471B157DB7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8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CCCC9-A048-4690-A91F-F09A925F6DAD}" type="datetimeFigureOut">
              <a:rPr lang="ko-KR" altLang="en-US" smtClean="0"/>
              <a:t>2018-02-02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60E63D-F377-4FDD-B163-471B157DB7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3334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14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CCCC9-A048-4690-A91F-F09A925F6DAD}" type="datetimeFigureOut">
              <a:rPr lang="ko-KR" altLang="en-US" smtClean="0"/>
              <a:t>2018-02-02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60E63D-F377-4FDD-B163-471B157DB7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27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CCCC9-A048-4690-A91F-F09A925F6DAD}" type="datetimeFigureOut">
              <a:rPr lang="ko-KR" altLang="en-US" smtClean="0"/>
              <a:t>2018-02-02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60E63D-F377-4FDD-B163-471B157DB7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77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CCCC9-A048-4690-A91F-F09A925F6DAD}" type="datetimeFigureOut">
              <a:rPr lang="ko-KR" altLang="en-US" smtClean="0"/>
              <a:t>2018-02-02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60E63D-F377-4FDD-B163-471B157DB7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9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CCCC9-A048-4690-A91F-F09A925F6DAD}" type="datetimeFigureOut">
              <a:rPr lang="ko-KR" altLang="en-US" smtClean="0"/>
              <a:t>2018-02-02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60E63D-F377-4FDD-B163-471B157DB7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54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CCCC9-A048-4690-A91F-F09A925F6DAD}" type="datetimeFigureOut">
              <a:rPr lang="ko-KR" altLang="en-US" smtClean="0"/>
              <a:t>2018-02-02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60E63D-F377-4FDD-B163-471B157DB7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138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CCCC9-A048-4690-A91F-F09A925F6DAD}" type="datetimeFigureOut">
              <a:rPr lang="ko-KR" altLang="en-US" smtClean="0"/>
              <a:t>2018-02-02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60E63D-F377-4FDD-B163-471B157DB7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818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067" y="36739"/>
            <a:ext cx="7886700" cy="581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페이지 제목을 입력해 주세요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4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43A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98728"/>
            <a:ext cx="7772400" cy="1003527"/>
          </a:xfrm>
          <a:solidFill>
            <a:schemeClr val="bg1"/>
          </a:solidFill>
        </p:spPr>
        <p:txBody>
          <a:bodyPr/>
          <a:lstStyle/>
          <a:p>
            <a:r>
              <a:rPr lang="ko-KR" altLang="en-US" dirty="0" smtClean="0"/>
              <a:t>강의 주제 입력</a:t>
            </a:r>
            <a:endParaRPr lang="ko-KR" altLang="en-US" dirty="0"/>
          </a:p>
        </p:txBody>
      </p:sp>
      <p:sp>
        <p:nvSpPr>
          <p:cNvPr id="4" name="사각형 설명선 3"/>
          <p:cNvSpPr/>
          <p:nvPr/>
        </p:nvSpPr>
        <p:spPr>
          <a:xfrm>
            <a:off x="6929486" y="134121"/>
            <a:ext cx="2051032" cy="460845"/>
          </a:xfrm>
          <a:prstGeom prst="wedgeRectCallout">
            <a:avLst>
              <a:gd name="adj1" fmla="val -48060"/>
              <a:gd name="adj2" fmla="val 1286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FF0000"/>
                </a:solidFill>
              </a:rPr>
              <a:t>VOD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유형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간지페이지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7981" y="320225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043A5C"/>
                </a:solidFill>
              </a:rPr>
              <a:t>발표자</a:t>
            </a:r>
            <a:endParaRPr lang="ko-KR" altLang="en-US" sz="1600" b="1" dirty="0">
              <a:solidFill>
                <a:srgbClr val="043A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제목 입력</a:t>
            </a:r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203199" y="1108713"/>
            <a:ext cx="388620" cy="393383"/>
            <a:chOff x="228600" y="1108713"/>
            <a:chExt cx="388620" cy="393383"/>
          </a:xfrm>
        </p:grpSpPr>
        <p:pic>
          <p:nvPicPr>
            <p:cNvPr id="4" name="Picture 8" descr="C:\Users\Administrator\Desktop\인하대학교\05_템플릿\01_작업\확정\04\PNG\09.pn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28600" y="1113476"/>
              <a:ext cx="388620" cy="388620"/>
            </a:xfrm>
            <a:prstGeom prst="rect">
              <a:avLst/>
            </a:prstGeom>
            <a:noFill/>
          </p:spPr>
        </p:pic>
        <p:sp>
          <p:nvSpPr>
            <p:cNvPr id="6" name="TextBox 43"/>
            <p:cNvSpPr txBox="1">
              <a:spLocks noChangeAspect="1"/>
            </p:cNvSpPr>
            <p:nvPr/>
          </p:nvSpPr>
          <p:spPr>
            <a:xfrm>
              <a:off x="271462" y="1108713"/>
              <a:ext cx="316112" cy="353943"/>
            </a:xfrm>
            <a:prstGeom prst="rect">
              <a:avLst/>
            </a:prstGeom>
            <a:noFill/>
            <a:effectLst>
              <a:outerShdw blurRad="38100" dir="5400000" algn="t" rotWithShape="0">
                <a:prstClr val="black">
                  <a:alpha val="5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7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407987" y="1665929"/>
            <a:ext cx="335280" cy="335280"/>
            <a:chOff x="433388" y="1665929"/>
            <a:chExt cx="335280" cy="335280"/>
          </a:xfrm>
        </p:grpSpPr>
        <p:pic>
          <p:nvPicPr>
            <p:cNvPr id="5" name="Picture 9" descr="C:\Users\Administrator\Desktop\인하대학교\05_템플릿\01_작업\확정\04\PNG\10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3388" y="1665929"/>
              <a:ext cx="335280" cy="335280"/>
            </a:xfrm>
            <a:prstGeom prst="rect">
              <a:avLst/>
            </a:prstGeom>
            <a:noFill/>
          </p:spPr>
        </p:pic>
        <p:sp>
          <p:nvSpPr>
            <p:cNvPr id="7" name="TextBox 36"/>
            <p:cNvSpPr txBox="1"/>
            <p:nvPr/>
          </p:nvSpPr>
          <p:spPr>
            <a:xfrm>
              <a:off x="452437" y="1667215"/>
              <a:ext cx="301686" cy="323165"/>
            </a:xfrm>
            <a:prstGeom prst="rect">
              <a:avLst/>
            </a:prstGeom>
            <a:noFill/>
            <a:effectLst>
              <a:outerShdw dist="12700" dir="5400000" algn="t" rotWithShape="0">
                <a:schemeClr val="bg1">
                  <a:alpha val="30000"/>
                </a:scheme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</a:t>
              </a:r>
            </a:p>
          </p:txBody>
        </p:sp>
      </p:grpSp>
      <p:sp>
        <p:nvSpPr>
          <p:cNvPr id="8" name="TextBox 42"/>
          <p:cNvSpPr txBox="1"/>
          <p:nvPr/>
        </p:nvSpPr>
        <p:spPr>
          <a:xfrm>
            <a:off x="627064" y="1107124"/>
            <a:ext cx="591983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7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9" name="TextBox 42"/>
          <p:cNvSpPr txBox="1"/>
          <p:nvPr/>
        </p:nvSpPr>
        <p:spPr>
          <a:xfrm>
            <a:off x="779465" y="1659106"/>
            <a:ext cx="591983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0" name="TextBox 42"/>
          <p:cNvSpPr txBox="1"/>
          <p:nvPr/>
        </p:nvSpPr>
        <p:spPr>
          <a:xfrm>
            <a:off x="798516" y="2132657"/>
            <a:ext cx="5919832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buBlip>
                <a:blip r:embed="rId4"/>
              </a:buBlip>
            </a:pPr>
            <a:r>
              <a:rPr lang="ko-KR" altLang="en-US" sz="1300" b="1" spc="100" dirty="0" smtClean="0">
                <a:solidFill>
                  <a:schemeClr val="accent5"/>
                </a:solidFill>
                <a:latin typeface="+mn-ea"/>
              </a:rPr>
              <a:t> 본문 내용 영역입니다</a:t>
            </a:r>
            <a:r>
              <a:rPr lang="en-US" altLang="ko-KR" sz="1300" b="1" spc="100" dirty="0" smtClean="0">
                <a:solidFill>
                  <a:schemeClr val="accent5"/>
                </a:solidFill>
                <a:latin typeface="+mn-ea"/>
              </a:rPr>
              <a:t>. </a:t>
            </a:r>
            <a:r>
              <a:rPr lang="ko-KR" altLang="en-US" sz="1300" b="1" spc="100" dirty="0" smtClean="0">
                <a:solidFill>
                  <a:schemeClr val="accent5"/>
                </a:solidFill>
                <a:latin typeface="+mn-ea"/>
              </a:rPr>
              <a:t>내용을 적어주세요</a:t>
            </a:r>
            <a:r>
              <a:rPr lang="en-US" altLang="ko-KR" sz="1300" b="1" spc="100" dirty="0" smtClean="0">
                <a:solidFill>
                  <a:schemeClr val="accent5"/>
                </a:solidFill>
                <a:latin typeface="+mn-ea"/>
              </a:rPr>
              <a:t>.</a:t>
            </a:r>
            <a:endParaRPr lang="en-US" altLang="ko-KR" sz="1300" b="1" spc="100" dirty="0">
              <a:solidFill>
                <a:schemeClr val="accent5"/>
              </a:solidFill>
              <a:latin typeface="+mn-ea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03199" y="4347847"/>
            <a:ext cx="388620" cy="393383"/>
            <a:chOff x="228600" y="1108713"/>
            <a:chExt cx="388620" cy="393383"/>
          </a:xfrm>
        </p:grpSpPr>
        <p:pic>
          <p:nvPicPr>
            <p:cNvPr id="14" name="Picture 8" descr="C:\Users\Administrator\Desktop\인하대학교\05_템플릿\01_작업\확정\04\PNG\09.pn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28600" y="1113476"/>
              <a:ext cx="388620" cy="388620"/>
            </a:xfrm>
            <a:prstGeom prst="rect">
              <a:avLst/>
            </a:prstGeom>
            <a:noFill/>
          </p:spPr>
        </p:pic>
        <p:sp>
          <p:nvSpPr>
            <p:cNvPr id="15" name="TextBox 43"/>
            <p:cNvSpPr txBox="1">
              <a:spLocks noChangeAspect="1"/>
            </p:cNvSpPr>
            <p:nvPr/>
          </p:nvSpPr>
          <p:spPr>
            <a:xfrm>
              <a:off x="271462" y="1108713"/>
              <a:ext cx="316112" cy="353943"/>
            </a:xfrm>
            <a:prstGeom prst="rect">
              <a:avLst/>
            </a:prstGeom>
            <a:noFill/>
            <a:effectLst>
              <a:outerShdw blurRad="38100" dir="5400000" algn="t" rotWithShape="0">
                <a:prstClr val="black">
                  <a:alpha val="5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7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2</a:t>
              </a: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07987" y="4905063"/>
            <a:ext cx="335280" cy="335280"/>
            <a:chOff x="433388" y="1665929"/>
            <a:chExt cx="335280" cy="335280"/>
          </a:xfrm>
        </p:grpSpPr>
        <p:pic>
          <p:nvPicPr>
            <p:cNvPr id="17" name="Picture 9" descr="C:\Users\Administrator\Desktop\인하대학교\05_템플릿\01_작업\확정\04\PNG\10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3388" y="1665929"/>
              <a:ext cx="335280" cy="335280"/>
            </a:xfrm>
            <a:prstGeom prst="rect">
              <a:avLst/>
            </a:prstGeom>
            <a:noFill/>
          </p:spPr>
        </p:pic>
        <p:sp>
          <p:nvSpPr>
            <p:cNvPr id="18" name="TextBox 36"/>
            <p:cNvSpPr txBox="1"/>
            <p:nvPr/>
          </p:nvSpPr>
          <p:spPr>
            <a:xfrm>
              <a:off x="452437" y="1667215"/>
              <a:ext cx="301686" cy="323165"/>
            </a:xfrm>
            <a:prstGeom prst="rect">
              <a:avLst/>
            </a:prstGeom>
            <a:noFill/>
            <a:effectLst>
              <a:outerShdw dist="12700" dir="5400000" algn="t" rotWithShape="0">
                <a:schemeClr val="bg1">
                  <a:alpha val="30000"/>
                </a:scheme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</a:t>
              </a:r>
            </a:p>
          </p:txBody>
        </p:sp>
      </p:grpSp>
      <p:sp>
        <p:nvSpPr>
          <p:cNvPr id="19" name="TextBox 42"/>
          <p:cNvSpPr txBox="1"/>
          <p:nvPr/>
        </p:nvSpPr>
        <p:spPr>
          <a:xfrm>
            <a:off x="627064" y="4346258"/>
            <a:ext cx="591983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7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0" name="TextBox 42"/>
          <p:cNvSpPr txBox="1"/>
          <p:nvPr/>
        </p:nvSpPr>
        <p:spPr>
          <a:xfrm>
            <a:off x="779465" y="4878792"/>
            <a:ext cx="591983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1" name="TextBox 42"/>
          <p:cNvSpPr txBox="1"/>
          <p:nvPr/>
        </p:nvSpPr>
        <p:spPr>
          <a:xfrm>
            <a:off x="798516" y="5371791"/>
            <a:ext cx="5919832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buBlip>
                <a:blip r:embed="rId4"/>
              </a:buBlip>
            </a:pPr>
            <a:r>
              <a:rPr lang="ko-KR" altLang="en-US" sz="1300" b="1" spc="100" dirty="0" smtClean="0">
                <a:solidFill>
                  <a:schemeClr val="accent5"/>
                </a:solidFill>
                <a:latin typeface="+mn-ea"/>
              </a:rPr>
              <a:t> 본문 내용 영역입니다</a:t>
            </a:r>
            <a:r>
              <a:rPr lang="en-US" altLang="ko-KR" sz="1300" b="1" spc="100" dirty="0" smtClean="0">
                <a:solidFill>
                  <a:schemeClr val="accent5"/>
                </a:solidFill>
                <a:latin typeface="+mn-ea"/>
              </a:rPr>
              <a:t>. </a:t>
            </a:r>
            <a:r>
              <a:rPr lang="ko-KR" altLang="en-US" sz="1300" b="1" spc="100" dirty="0" smtClean="0">
                <a:solidFill>
                  <a:schemeClr val="accent5"/>
                </a:solidFill>
                <a:latin typeface="+mn-ea"/>
              </a:rPr>
              <a:t>내용을 적어주세요</a:t>
            </a:r>
            <a:r>
              <a:rPr lang="en-US" altLang="ko-KR" sz="1300" b="1" spc="100" dirty="0" smtClean="0">
                <a:solidFill>
                  <a:schemeClr val="accent5"/>
                </a:solidFill>
                <a:latin typeface="+mn-ea"/>
              </a:rPr>
              <a:t>.</a:t>
            </a:r>
            <a:endParaRPr lang="en-US" altLang="ko-KR" sz="1300" b="1" spc="100" dirty="0">
              <a:solidFill>
                <a:schemeClr val="accent5"/>
              </a:solidFill>
              <a:latin typeface="+mn-ea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07987" y="2552047"/>
            <a:ext cx="335280" cy="335280"/>
            <a:chOff x="433388" y="1665929"/>
            <a:chExt cx="335280" cy="335280"/>
          </a:xfrm>
        </p:grpSpPr>
        <p:pic>
          <p:nvPicPr>
            <p:cNvPr id="23" name="Picture 9" descr="C:\Users\Administrator\Desktop\인하대학교\05_템플릿\01_작업\확정\04\PNG\10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3388" y="1665929"/>
              <a:ext cx="335280" cy="335280"/>
            </a:xfrm>
            <a:prstGeom prst="rect">
              <a:avLst/>
            </a:prstGeom>
            <a:noFill/>
          </p:spPr>
        </p:pic>
        <p:sp>
          <p:nvSpPr>
            <p:cNvPr id="24" name="TextBox 36"/>
            <p:cNvSpPr txBox="1"/>
            <p:nvPr/>
          </p:nvSpPr>
          <p:spPr>
            <a:xfrm>
              <a:off x="452437" y="1667215"/>
              <a:ext cx="301686" cy="323165"/>
            </a:xfrm>
            <a:prstGeom prst="rect">
              <a:avLst/>
            </a:prstGeom>
            <a:noFill/>
            <a:effectLst>
              <a:outerShdw dist="12700" dir="5400000" algn="t" rotWithShape="0">
                <a:schemeClr val="bg1">
                  <a:alpha val="30000"/>
                </a:scheme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2</a:t>
              </a:r>
            </a:p>
          </p:txBody>
        </p:sp>
      </p:grpSp>
      <p:sp>
        <p:nvSpPr>
          <p:cNvPr id="25" name="TextBox 42"/>
          <p:cNvSpPr txBox="1"/>
          <p:nvPr/>
        </p:nvSpPr>
        <p:spPr>
          <a:xfrm>
            <a:off x="779465" y="2555254"/>
            <a:ext cx="591983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6" name="TextBox 42"/>
          <p:cNvSpPr txBox="1"/>
          <p:nvPr/>
        </p:nvSpPr>
        <p:spPr>
          <a:xfrm>
            <a:off x="798516" y="3018775"/>
            <a:ext cx="5919832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buBlip>
                <a:blip r:embed="rId4"/>
              </a:buBlip>
            </a:pPr>
            <a:r>
              <a:rPr lang="ko-KR" altLang="en-US" sz="1300" b="1" spc="100" dirty="0" smtClean="0">
                <a:solidFill>
                  <a:schemeClr val="accent5"/>
                </a:solidFill>
                <a:latin typeface="+mn-ea"/>
              </a:rPr>
              <a:t> 본문 내용 영역입니다</a:t>
            </a:r>
            <a:r>
              <a:rPr lang="en-US" altLang="ko-KR" sz="1300" b="1" spc="100" dirty="0" smtClean="0">
                <a:solidFill>
                  <a:schemeClr val="accent5"/>
                </a:solidFill>
                <a:latin typeface="+mn-ea"/>
              </a:rPr>
              <a:t>. </a:t>
            </a:r>
            <a:r>
              <a:rPr lang="ko-KR" altLang="en-US" sz="1300" b="1" spc="100" dirty="0" smtClean="0">
                <a:solidFill>
                  <a:schemeClr val="accent5"/>
                </a:solidFill>
                <a:latin typeface="+mn-ea"/>
              </a:rPr>
              <a:t>내용을 적어주세요</a:t>
            </a:r>
            <a:r>
              <a:rPr lang="en-US" altLang="ko-KR" sz="1300" b="1" spc="100" dirty="0" smtClean="0">
                <a:solidFill>
                  <a:schemeClr val="accent5"/>
                </a:solidFill>
                <a:latin typeface="+mn-ea"/>
              </a:rPr>
              <a:t>.</a:t>
            </a:r>
            <a:endParaRPr lang="en-US" altLang="ko-KR" sz="1300" b="1" spc="100" dirty="0">
              <a:solidFill>
                <a:schemeClr val="accent5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0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제목 입력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3321659" y="2462133"/>
            <a:ext cx="4844567" cy="50405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321659" y="3106286"/>
            <a:ext cx="4844567" cy="50405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321659" y="3750439"/>
            <a:ext cx="4844567" cy="50405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458111" y="2538803"/>
            <a:ext cx="46936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458111" y="3175260"/>
            <a:ext cx="46936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590958" y="2462133"/>
            <a:ext cx="1640166" cy="504056"/>
          </a:xfrm>
          <a:prstGeom prst="rect">
            <a:avLst/>
          </a:prstGeom>
          <a:solidFill>
            <a:srgbClr val="24A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590958" y="3106286"/>
            <a:ext cx="1640166" cy="504056"/>
          </a:xfrm>
          <a:prstGeom prst="rect">
            <a:avLst/>
          </a:prstGeom>
          <a:solidFill>
            <a:srgbClr val="006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+mn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590958" y="3750439"/>
            <a:ext cx="1640166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458111" y="3829823"/>
            <a:ext cx="46936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84125" y="2544884"/>
            <a:ext cx="16479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내용입력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84125" y="3189037"/>
            <a:ext cx="16479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내용입력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584125" y="3833190"/>
            <a:ext cx="16479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내용입력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5" name="아래쪽 화살표 24"/>
          <p:cNvSpPr/>
          <p:nvPr/>
        </p:nvSpPr>
        <p:spPr>
          <a:xfrm>
            <a:off x="1411364" y="2462133"/>
            <a:ext cx="345521" cy="1792362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1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제목 입력</a:t>
            </a:r>
            <a:endParaRPr lang="ko-KR" altLang="en-US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191513" y="1417767"/>
            <a:ext cx="8962535" cy="869551"/>
          </a:xfrm>
          <a:prstGeom prst="roundRect">
            <a:avLst>
              <a:gd name="adj" fmla="val 2038"/>
            </a:avLst>
          </a:prstGeom>
          <a:solidFill>
            <a:schemeClr val="bg1"/>
          </a:solidFill>
          <a:ln w="19050">
            <a:solidFill>
              <a:srgbClr val="005EA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191513" y="948224"/>
            <a:ext cx="3295265" cy="364404"/>
          </a:xfrm>
          <a:prstGeom prst="roundRect">
            <a:avLst>
              <a:gd name="adj" fmla="val 6438"/>
            </a:avLst>
          </a:prstGeom>
          <a:solidFill>
            <a:srgbClr val="005EA4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912518"/>
            <a:ext cx="3695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내용입력</a:t>
            </a:r>
            <a:endParaRPr lang="en-US" altLang="ko-KR" sz="2000" b="1" dirty="0" smtClean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7" name="TextBox 310"/>
          <p:cNvSpPr txBox="1">
            <a:spLocks noChangeArrowheads="1"/>
          </p:cNvSpPr>
          <p:nvPr/>
        </p:nvSpPr>
        <p:spPr bwMode="auto">
          <a:xfrm>
            <a:off x="257994" y="1513049"/>
            <a:ext cx="88960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내용을 적어주세요</a:t>
            </a:r>
            <a:r>
              <a:rPr lang="en-US" altLang="ko-KR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ko-KR" altLang="en-US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내용을 적어주세요</a:t>
            </a:r>
            <a:r>
              <a:rPr lang="en-US" altLang="ko-KR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r>
              <a:rPr lang="ko-KR" altLang="en-US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내용을 적어주세요</a:t>
            </a:r>
            <a:r>
              <a:rPr lang="en-US" altLang="ko-KR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ko-KR" altLang="en-US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내용을 적어주세요</a:t>
            </a:r>
            <a:r>
              <a:rPr lang="en-US" altLang="ko-KR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endParaRPr lang="en-US" altLang="ko-KR" spc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191513" y="3334492"/>
            <a:ext cx="8962535" cy="869551"/>
          </a:xfrm>
          <a:prstGeom prst="roundRect">
            <a:avLst>
              <a:gd name="adj" fmla="val 2038"/>
            </a:avLst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191513" y="2864949"/>
            <a:ext cx="3295265" cy="364404"/>
          </a:xfrm>
          <a:prstGeom prst="roundRect">
            <a:avLst>
              <a:gd name="adj" fmla="val 6438"/>
            </a:avLst>
          </a:prstGeom>
          <a:solidFill>
            <a:schemeClr val="accent6">
              <a:lumMod val="7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2829243"/>
            <a:ext cx="3695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내용입력</a:t>
            </a:r>
            <a:endParaRPr lang="en-US" altLang="ko-KR" sz="2000" b="1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191513" y="5306749"/>
            <a:ext cx="8962535" cy="869551"/>
          </a:xfrm>
          <a:prstGeom prst="roundRect">
            <a:avLst>
              <a:gd name="adj" fmla="val 2038"/>
            </a:avLst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191513" y="4837206"/>
            <a:ext cx="3295265" cy="364404"/>
          </a:xfrm>
          <a:prstGeom prst="roundRect">
            <a:avLst>
              <a:gd name="adj" fmla="val 6438"/>
            </a:avLst>
          </a:prstGeom>
          <a:solidFill>
            <a:schemeClr val="accent2">
              <a:lumMod val="7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" y="4801500"/>
            <a:ext cx="3695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내용입력</a:t>
            </a:r>
            <a:endParaRPr lang="en-US" altLang="ko-KR" sz="2000" b="1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36" name="TextBox 310"/>
          <p:cNvSpPr txBox="1">
            <a:spLocks noChangeArrowheads="1"/>
          </p:cNvSpPr>
          <p:nvPr/>
        </p:nvSpPr>
        <p:spPr bwMode="auto">
          <a:xfrm>
            <a:off x="257994" y="3446101"/>
            <a:ext cx="88960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내용을 적어주세요</a:t>
            </a:r>
            <a:r>
              <a:rPr lang="en-US" altLang="ko-KR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ko-KR" altLang="en-US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내용을 적어주세요</a:t>
            </a:r>
            <a:r>
              <a:rPr lang="en-US" altLang="ko-KR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r>
              <a:rPr lang="ko-KR" altLang="en-US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내용을 적어주세요</a:t>
            </a:r>
            <a:r>
              <a:rPr lang="en-US" altLang="ko-KR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ko-KR" altLang="en-US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내용을 적어주세요</a:t>
            </a:r>
            <a:r>
              <a:rPr lang="en-US" altLang="ko-KR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endParaRPr lang="en-US" altLang="ko-KR" spc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7" name="TextBox 310"/>
          <p:cNvSpPr txBox="1">
            <a:spLocks noChangeArrowheads="1"/>
          </p:cNvSpPr>
          <p:nvPr/>
        </p:nvSpPr>
        <p:spPr bwMode="auto">
          <a:xfrm>
            <a:off x="257994" y="5418358"/>
            <a:ext cx="88960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내용을 적어주세요</a:t>
            </a:r>
            <a:r>
              <a:rPr lang="en-US" altLang="ko-KR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ko-KR" altLang="en-US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내용을 적어주세요</a:t>
            </a:r>
            <a:r>
              <a:rPr lang="en-US" altLang="ko-KR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r>
              <a:rPr lang="ko-KR" altLang="en-US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내용을 적어주세요</a:t>
            </a:r>
            <a:r>
              <a:rPr lang="en-US" altLang="ko-KR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ko-KR" altLang="en-US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내용을 적어주세요</a:t>
            </a:r>
            <a:r>
              <a:rPr lang="en-US" altLang="ko-KR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endParaRPr lang="en-US" altLang="ko-KR" spc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21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bg1"/>
                </a:solidFill>
              </a:rPr>
              <a:t>제목 입력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4331230" y="2466706"/>
            <a:ext cx="1964545" cy="1693574"/>
            <a:chOff x="4713288" y="2734464"/>
            <a:chExt cx="1964545" cy="1693574"/>
          </a:xfrm>
        </p:grpSpPr>
        <p:sp>
          <p:nvSpPr>
            <p:cNvPr id="5" name="육각형 4"/>
            <p:cNvSpPr>
              <a:spLocks noChangeAspect="1"/>
            </p:cNvSpPr>
            <p:nvPr/>
          </p:nvSpPr>
          <p:spPr>
            <a:xfrm>
              <a:off x="4713288" y="2734464"/>
              <a:ext cx="1964545" cy="16935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cxnSp>
          <p:nvCxnSpPr>
            <p:cNvPr id="6" name="직선 연결선 5"/>
            <p:cNvCxnSpPr/>
            <p:nvPr/>
          </p:nvCxnSpPr>
          <p:spPr>
            <a:xfrm rot="10800000" flipH="1">
              <a:off x="4763889" y="3581251"/>
              <a:ext cx="1866318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6"/>
          <p:cNvGrpSpPr/>
          <p:nvPr/>
        </p:nvGrpSpPr>
        <p:grpSpPr>
          <a:xfrm>
            <a:off x="1240346" y="2438131"/>
            <a:ext cx="1964545" cy="1693574"/>
            <a:chOff x="1622404" y="2705889"/>
            <a:chExt cx="1964545" cy="1693574"/>
          </a:xfrm>
        </p:grpSpPr>
        <p:sp>
          <p:nvSpPr>
            <p:cNvPr id="8" name="육각형 7"/>
            <p:cNvSpPr>
              <a:spLocks noChangeAspect="1"/>
            </p:cNvSpPr>
            <p:nvPr/>
          </p:nvSpPr>
          <p:spPr>
            <a:xfrm>
              <a:off x="1622404" y="2705889"/>
              <a:ext cx="1964545" cy="16935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9050">
              <a:solidFill>
                <a:schemeClr val="accent1">
                  <a:lumMod val="75000"/>
                </a:schemeClr>
              </a:solidFill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cxnSp>
          <p:nvCxnSpPr>
            <p:cNvPr id="9" name="직선 연결선 8"/>
            <p:cNvCxnSpPr/>
            <p:nvPr/>
          </p:nvCxnSpPr>
          <p:spPr>
            <a:xfrm rot="10800000" flipH="1">
              <a:off x="1665267" y="3552676"/>
              <a:ext cx="1866318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/>
          <p:cNvGrpSpPr/>
          <p:nvPr/>
        </p:nvGrpSpPr>
        <p:grpSpPr>
          <a:xfrm>
            <a:off x="2778644" y="3295387"/>
            <a:ext cx="1964545" cy="1693574"/>
            <a:chOff x="3160702" y="3563145"/>
            <a:chExt cx="1964545" cy="1693574"/>
          </a:xfrm>
        </p:grpSpPr>
        <p:sp>
          <p:nvSpPr>
            <p:cNvPr id="11" name="육각형 10"/>
            <p:cNvSpPr>
              <a:spLocks noChangeAspect="1"/>
            </p:cNvSpPr>
            <p:nvPr/>
          </p:nvSpPr>
          <p:spPr>
            <a:xfrm>
              <a:off x="3160702" y="3563145"/>
              <a:ext cx="1964545" cy="16935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9050">
              <a:solidFill>
                <a:srgbClr val="7030A0"/>
              </a:solidFill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 rot="10800000" flipH="1">
              <a:off x="3205946" y="4409932"/>
              <a:ext cx="1866318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42"/>
          <p:cNvSpPr txBox="1"/>
          <p:nvPr/>
        </p:nvSpPr>
        <p:spPr>
          <a:xfrm>
            <a:off x="1448304" y="2682038"/>
            <a:ext cx="1573230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내용</a:t>
            </a:r>
            <a:endParaRPr lang="en-US" altLang="ko-KR" sz="1400" b="1" spc="10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6914" y="3539294"/>
            <a:ext cx="1573230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내용</a:t>
            </a:r>
            <a:endParaRPr lang="en-US" altLang="ko-KR" sz="1400" b="1" spc="100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4425" y="2710613"/>
            <a:ext cx="1573230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내용</a:t>
            </a:r>
            <a:endParaRPr lang="en-US" altLang="ko-KR" sz="1400" b="1" spc="100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6" name="TextBox 54"/>
          <p:cNvSpPr txBox="1"/>
          <p:nvPr/>
        </p:nvSpPr>
        <p:spPr>
          <a:xfrm>
            <a:off x="1507048" y="3368141"/>
            <a:ext cx="142083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7" name="TextBox 54"/>
          <p:cNvSpPr txBox="1"/>
          <p:nvPr/>
        </p:nvSpPr>
        <p:spPr>
          <a:xfrm>
            <a:off x="3028677" y="4225397"/>
            <a:ext cx="142083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8" name="TextBox 54"/>
          <p:cNvSpPr txBox="1"/>
          <p:nvPr/>
        </p:nvSpPr>
        <p:spPr>
          <a:xfrm>
            <a:off x="4593169" y="3396716"/>
            <a:ext cx="142083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5874291" y="3319200"/>
            <a:ext cx="1964545" cy="1693574"/>
            <a:chOff x="4713288" y="5146964"/>
            <a:chExt cx="1964545" cy="1693574"/>
          </a:xfrm>
        </p:grpSpPr>
        <p:sp>
          <p:nvSpPr>
            <p:cNvPr id="20" name="육각형 19"/>
            <p:cNvSpPr>
              <a:spLocks noChangeAspect="1"/>
            </p:cNvSpPr>
            <p:nvPr/>
          </p:nvSpPr>
          <p:spPr>
            <a:xfrm>
              <a:off x="4713288" y="5146964"/>
              <a:ext cx="1964545" cy="16935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9050">
              <a:solidFill>
                <a:schemeClr val="accent6">
                  <a:lumMod val="75000"/>
                </a:schemeClr>
              </a:solidFill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cxnSp>
          <p:nvCxnSpPr>
            <p:cNvPr id="21" name="직선 연결선 20"/>
            <p:cNvCxnSpPr/>
            <p:nvPr/>
          </p:nvCxnSpPr>
          <p:spPr>
            <a:xfrm rot="10800000" flipH="1">
              <a:off x="4763889" y="5993751"/>
              <a:ext cx="1866318" cy="158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6077486" y="3563107"/>
            <a:ext cx="1573230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내용</a:t>
            </a:r>
            <a:endParaRPr lang="en-US" altLang="ko-KR" sz="1400" b="1" spc="100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3" name="TextBox 54"/>
          <p:cNvSpPr txBox="1"/>
          <p:nvPr/>
        </p:nvSpPr>
        <p:spPr>
          <a:xfrm>
            <a:off x="6136230" y="4249210"/>
            <a:ext cx="142083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40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제목 입력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 rot="5400000">
            <a:off x="3008651" y="2896407"/>
            <a:ext cx="3207402" cy="14894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6007732" y="2896407"/>
            <a:ext cx="3207402" cy="14894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 rot="5400000">
            <a:off x="30592" y="2896407"/>
            <a:ext cx="3207402" cy="14894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551568" y="1531475"/>
            <a:ext cx="2241874" cy="516829"/>
            <a:chOff x="4118732" y="2477581"/>
            <a:chExt cx="1972800" cy="999778"/>
          </a:xfrm>
        </p:grpSpPr>
        <p:sp>
          <p:nvSpPr>
            <p:cNvPr id="20" name="직사각형 19"/>
            <p:cNvSpPr/>
            <p:nvPr/>
          </p:nvSpPr>
          <p:spPr>
            <a:xfrm>
              <a:off x="4118732" y="2477581"/>
              <a:ext cx="1972800" cy="999778"/>
            </a:xfrm>
            <a:prstGeom prst="rect">
              <a:avLst/>
            </a:prstGeom>
            <a:solidFill>
              <a:srgbClr val="006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5400000">
              <a:off x="4621556" y="1996905"/>
              <a:ext cx="969542" cy="1949253"/>
            </a:xfrm>
            <a:prstGeom prst="rtTriangle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3490056" y="1531475"/>
            <a:ext cx="2241874" cy="516829"/>
            <a:chOff x="4118732" y="2477581"/>
            <a:chExt cx="1972800" cy="999778"/>
          </a:xfrm>
        </p:grpSpPr>
        <p:sp>
          <p:nvSpPr>
            <p:cNvPr id="23" name="직사각형 22"/>
            <p:cNvSpPr/>
            <p:nvPr/>
          </p:nvSpPr>
          <p:spPr>
            <a:xfrm>
              <a:off x="4118732" y="2477581"/>
              <a:ext cx="1972800" cy="99977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각 삼각형 23"/>
            <p:cNvSpPr/>
            <p:nvPr/>
          </p:nvSpPr>
          <p:spPr>
            <a:xfrm rot="5400000">
              <a:off x="4621556" y="1996905"/>
              <a:ext cx="969542" cy="1949253"/>
            </a:xfrm>
            <a:prstGeom prst="rtTriangle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6428544" y="1531475"/>
            <a:ext cx="2241874" cy="516829"/>
            <a:chOff x="4118732" y="2477581"/>
            <a:chExt cx="1972800" cy="999778"/>
          </a:xfrm>
        </p:grpSpPr>
        <p:sp>
          <p:nvSpPr>
            <p:cNvPr id="26" name="직사각형 25"/>
            <p:cNvSpPr/>
            <p:nvPr/>
          </p:nvSpPr>
          <p:spPr>
            <a:xfrm>
              <a:off x="4118732" y="2477581"/>
              <a:ext cx="1972800" cy="9997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각 삼각형 26"/>
            <p:cNvSpPr/>
            <p:nvPr/>
          </p:nvSpPr>
          <p:spPr>
            <a:xfrm rot="5400000">
              <a:off x="4621556" y="1996905"/>
              <a:ext cx="969542" cy="1949253"/>
            </a:xfrm>
            <a:prstGeom prst="rtTriangle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1569" y="1586764"/>
            <a:ext cx="2241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내용입력</a:t>
            </a:r>
            <a:endParaRPr lang="ko-KR" altLang="en-US" sz="2000" b="1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78035" y="1586764"/>
            <a:ext cx="2241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내용입력</a:t>
            </a:r>
            <a:endParaRPr lang="ko-KR" altLang="en-US" sz="2000" b="1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43282" y="1586764"/>
            <a:ext cx="2241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내용입력</a:t>
            </a:r>
            <a:endParaRPr lang="ko-KR" altLang="en-US" sz="2000" b="1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551569" y="2359780"/>
            <a:ext cx="2241874" cy="1256067"/>
          </a:xfrm>
          <a:prstGeom prst="roundRect">
            <a:avLst>
              <a:gd name="adj" fmla="val 4349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32" name="TextBox 310"/>
          <p:cNvSpPr txBox="1">
            <a:spLocks noChangeArrowheads="1"/>
          </p:cNvSpPr>
          <p:nvPr/>
        </p:nvSpPr>
        <p:spPr bwMode="auto">
          <a:xfrm>
            <a:off x="566306" y="2742089"/>
            <a:ext cx="2215115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ko-KR" alt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내용입력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490057" y="2359780"/>
            <a:ext cx="2241874" cy="1256067"/>
          </a:xfrm>
          <a:prstGeom prst="roundRect">
            <a:avLst>
              <a:gd name="adj" fmla="val 4349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6416523" y="2359780"/>
            <a:ext cx="2241874" cy="1256067"/>
          </a:xfrm>
          <a:prstGeom prst="roundRect">
            <a:avLst>
              <a:gd name="adj" fmla="val 4349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37" name="아래쪽 화살표 36"/>
          <p:cNvSpPr/>
          <p:nvPr/>
        </p:nvSpPr>
        <p:spPr>
          <a:xfrm rot="16200000">
            <a:off x="2866608" y="2502438"/>
            <a:ext cx="705305" cy="856583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  <a:effectLst>
            <a:innerShdw blurRad="63500">
              <a:schemeClr val="tx1">
                <a:lumMod val="65000"/>
                <a:lumOff val="35000"/>
                <a:alpha val="79000"/>
              </a:scheme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8" name="아래쪽 화살표 37"/>
          <p:cNvSpPr/>
          <p:nvPr/>
        </p:nvSpPr>
        <p:spPr>
          <a:xfrm rot="16200000">
            <a:off x="5795548" y="2502438"/>
            <a:ext cx="705305" cy="856583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  <a:effectLst>
            <a:innerShdw blurRad="63500">
              <a:schemeClr val="tx1">
                <a:lumMod val="65000"/>
                <a:lumOff val="35000"/>
                <a:alpha val="79000"/>
              </a:scheme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551569" y="3988753"/>
            <a:ext cx="2241874" cy="1256067"/>
          </a:xfrm>
          <a:prstGeom prst="roundRect">
            <a:avLst>
              <a:gd name="adj" fmla="val 4349"/>
            </a:avLst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3490057" y="3988753"/>
            <a:ext cx="2241874" cy="1256067"/>
          </a:xfrm>
          <a:prstGeom prst="roundRect">
            <a:avLst>
              <a:gd name="adj" fmla="val 4349"/>
            </a:avLst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43" name="모서리가 둥근 직사각형 42"/>
          <p:cNvSpPr/>
          <p:nvPr/>
        </p:nvSpPr>
        <p:spPr>
          <a:xfrm>
            <a:off x="6416523" y="3988753"/>
            <a:ext cx="2241874" cy="1256067"/>
          </a:xfrm>
          <a:prstGeom prst="roundRect">
            <a:avLst>
              <a:gd name="adj" fmla="val 4349"/>
            </a:avLst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45" name="아래쪽 화살표 44"/>
          <p:cNvSpPr/>
          <p:nvPr/>
        </p:nvSpPr>
        <p:spPr>
          <a:xfrm rot="16200000">
            <a:off x="2866608" y="4131411"/>
            <a:ext cx="705305" cy="85658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>
            <a:innerShdw blurRad="63500">
              <a:schemeClr val="tx1">
                <a:lumMod val="65000"/>
                <a:lumOff val="35000"/>
                <a:alpha val="79000"/>
              </a:scheme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6" name="아래쪽 화살표 45"/>
          <p:cNvSpPr/>
          <p:nvPr/>
        </p:nvSpPr>
        <p:spPr>
          <a:xfrm rot="16200000">
            <a:off x="5795548" y="4131411"/>
            <a:ext cx="705305" cy="85658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>
            <a:innerShdw blurRad="63500">
              <a:schemeClr val="tx1">
                <a:lumMod val="65000"/>
                <a:lumOff val="35000"/>
                <a:alpha val="79000"/>
              </a:scheme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7" name="TextBox 310"/>
          <p:cNvSpPr txBox="1">
            <a:spLocks noChangeArrowheads="1"/>
          </p:cNvSpPr>
          <p:nvPr/>
        </p:nvSpPr>
        <p:spPr bwMode="auto">
          <a:xfrm>
            <a:off x="566306" y="4346823"/>
            <a:ext cx="2215115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ko-KR" alt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내용입력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48" name="TextBox 310"/>
          <p:cNvSpPr txBox="1">
            <a:spLocks noChangeArrowheads="1"/>
          </p:cNvSpPr>
          <p:nvPr/>
        </p:nvSpPr>
        <p:spPr bwMode="auto">
          <a:xfrm>
            <a:off x="3495400" y="2742089"/>
            <a:ext cx="2215115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ko-KR" alt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내용입력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49" name="TextBox 310"/>
          <p:cNvSpPr txBox="1">
            <a:spLocks noChangeArrowheads="1"/>
          </p:cNvSpPr>
          <p:nvPr/>
        </p:nvSpPr>
        <p:spPr bwMode="auto">
          <a:xfrm>
            <a:off x="3495400" y="4346823"/>
            <a:ext cx="2215115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ko-KR" alt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내용입력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50" name="TextBox 310"/>
          <p:cNvSpPr txBox="1">
            <a:spLocks noChangeArrowheads="1"/>
          </p:cNvSpPr>
          <p:nvPr/>
        </p:nvSpPr>
        <p:spPr bwMode="auto">
          <a:xfrm>
            <a:off x="6416523" y="2742089"/>
            <a:ext cx="2215115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ko-KR" alt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내용입력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51" name="TextBox 310"/>
          <p:cNvSpPr txBox="1">
            <a:spLocks noChangeArrowheads="1"/>
          </p:cNvSpPr>
          <p:nvPr/>
        </p:nvSpPr>
        <p:spPr bwMode="auto">
          <a:xfrm>
            <a:off x="6416523" y="4346823"/>
            <a:ext cx="2215115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ko-KR" alt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내용입력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9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제목 입력</a:t>
            </a:r>
            <a:endParaRPr lang="ko-KR" altLang="en-US" dirty="0"/>
          </a:p>
        </p:txBody>
      </p:sp>
      <p:cxnSp>
        <p:nvCxnSpPr>
          <p:cNvPr id="4" name="꺾인 연결선 3"/>
          <p:cNvCxnSpPr/>
          <p:nvPr/>
        </p:nvCxnSpPr>
        <p:spPr>
          <a:xfrm>
            <a:off x="3179753" y="3779445"/>
            <a:ext cx="1643073" cy="807645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꺾인 연결선 4"/>
          <p:cNvCxnSpPr/>
          <p:nvPr/>
        </p:nvCxnSpPr>
        <p:spPr>
          <a:xfrm flipV="1">
            <a:off x="3179753" y="3005929"/>
            <a:ext cx="1643073" cy="767171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3346441" y="3777459"/>
            <a:ext cx="1500198" cy="158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육각형 6"/>
          <p:cNvSpPr>
            <a:spLocks noChangeAspect="1"/>
          </p:cNvSpPr>
          <p:nvPr/>
        </p:nvSpPr>
        <p:spPr>
          <a:xfrm>
            <a:off x="1917682" y="3085577"/>
            <a:ext cx="1607355" cy="1385652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1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8" name="TextBox 42"/>
          <p:cNvSpPr txBox="1"/>
          <p:nvPr/>
        </p:nvSpPr>
        <p:spPr>
          <a:xfrm>
            <a:off x="1917681" y="3472657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내용을</a:t>
            </a:r>
            <a:endParaRPr lang="en-US" altLang="ko-KR" sz="1400" b="1" spc="10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적어주세요</a:t>
            </a:r>
            <a:endParaRPr lang="en-US" altLang="ko-KR" sz="1400" b="1" spc="10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60887" y="2777327"/>
            <a:ext cx="3000396" cy="4532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889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endParaRPr lang="ko-KR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560887" y="3539332"/>
            <a:ext cx="3000396" cy="4532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889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endParaRPr lang="ko-KR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560887" y="4372776"/>
            <a:ext cx="3000396" cy="4532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889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endParaRPr lang="ko-KR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59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2395" y="2892596"/>
            <a:ext cx="467467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0" b="1" dirty="0" smtClean="0">
                <a:solidFill>
                  <a:schemeClr val="bg1"/>
                </a:solidFill>
                <a:latin typeface="+mn-ea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967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166</Words>
  <Application>Microsoft Office PowerPoint</Application>
  <PresentationFormat>화면 슬라이드 쇼(4:3)</PresentationFormat>
  <Paragraphs>65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Calibri</vt:lpstr>
      <vt:lpstr>Calibri Light</vt:lpstr>
      <vt:lpstr>나눔고딕</vt:lpstr>
      <vt:lpstr>나눔고딕 ExtraBold</vt:lpstr>
      <vt:lpstr>맑은 고딕</vt:lpstr>
      <vt:lpstr>Arial</vt:lpstr>
      <vt:lpstr>Office 테마</vt:lpstr>
      <vt:lpstr>강의 주제 입력</vt:lpstr>
      <vt:lpstr>제목 입력</vt:lpstr>
      <vt:lpstr>제목 입력</vt:lpstr>
      <vt:lpstr>제목 입력</vt:lpstr>
      <vt:lpstr>제목 입력</vt:lpstr>
      <vt:lpstr>제목 입력</vt:lpstr>
      <vt:lpstr>제목 입력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inha</dc:creator>
  <cp:lastModifiedBy>inha</cp:lastModifiedBy>
  <cp:revision>12</cp:revision>
  <dcterms:created xsi:type="dcterms:W3CDTF">2018-01-25T01:56:10Z</dcterms:created>
  <dcterms:modified xsi:type="dcterms:W3CDTF">2018-02-02T06:10:50Z</dcterms:modified>
</cp:coreProperties>
</file>