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44799"/>
            <a:ext cx="7772400" cy="1003829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rgbClr val="146DB3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2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8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657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918" y="94192"/>
            <a:ext cx="7886700" cy="710141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5">
                    <a:lumMod val="75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0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18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02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49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83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1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588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267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FF783-79F7-4252-A310-3BC00B6518C7}" type="datetimeFigureOut">
              <a:rPr lang="ko-KR" altLang="en-US" smtClean="0"/>
              <a:t>2018-02-14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4AF79-35F8-4861-8999-402F4701A0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44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강의 주제 입력</a:t>
            </a:r>
            <a:endParaRPr lang="ko-KR" altLang="en-US" dirty="0"/>
          </a:p>
        </p:txBody>
      </p:sp>
      <p:sp>
        <p:nvSpPr>
          <p:cNvPr id="4" name="사각형 설명선 3"/>
          <p:cNvSpPr/>
          <p:nvPr/>
        </p:nvSpPr>
        <p:spPr>
          <a:xfrm>
            <a:off x="6921020" y="1421054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VOD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간지페이지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909514">
            <a:off x="8402410" y="20990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bg1"/>
                </a:solidFill>
              </a:rPr>
              <a:t>발표자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5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203199" y="1269580"/>
            <a:ext cx="388620" cy="393383"/>
            <a:chOff x="228600" y="1108713"/>
            <a:chExt cx="388620" cy="393383"/>
          </a:xfrm>
        </p:grpSpPr>
        <p:pic>
          <p:nvPicPr>
            <p:cNvPr id="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407987" y="1826796"/>
            <a:ext cx="335280" cy="335280"/>
            <a:chOff x="433388" y="1665929"/>
            <a:chExt cx="335280" cy="335280"/>
          </a:xfrm>
        </p:grpSpPr>
        <p:pic>
          <p:nvPicPr>
            <p:cNvPr id="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9" name="TextBox 42"/>
          <p:cNvSpPr txBox="1"/>
          <p:nvPr/>
        </p:nvSpPr>
        <p:spPr>
          <a:xfrm>
            <a:off x="627064" y="1267991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779465" y="181997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798516" y="229352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203199" y="4263181"/>
            <a:ext cx="388620" cy="393383"/>
            <a:chOff x="228600" y="1108713"/>
            <a:chExt cx="388620" cy="393383"/>
          </a:xfrm>
        </p:grpSpPr>
        <p:pic>
          <p:nvPicPr>
            <p:cNvPr id="13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4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407987" y="4820397"/>
            <a:ext cx="335280" cy="335280"/>
            <a:chOff x="433388" y="1665929"/>
            <a:chExt cx="335280" cy="335280"/>
          </a:xfrm>
        </p:grpSpPr>
        <p:pic>
          <p:nvPicPr>
            <p:cNvPr id="16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7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8" name="TextBox 42"/>
          <p:cNvSpPr txBox="1"/>
          <p:nvPr/>
        </p:nvSpPr>
        <p:spPr>
          <a:xfrm>
            <a:off x="627064" y="426159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779465" y="479412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98516" y="528712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407987" y="2712914"/>
            <a:ext cx="335280" cy="335280"/>
            <a:chOff x="433388" y="1665929"/>
            <a:chExt cx="335280" cy="335280"/>
          </a:xfrm>
        </p:grpSpPr>
        <p:pic>
          <p:nvPicPr>
            <p:cNvPr id="22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3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4" name="TextBox 42"/>
          <p:cNvSpPr txBox="1"/>
          <p:nvPr/>
        </p:nvSpPr>
        <p:spPr>
          <a:xfrm>
            <a:off x="779465" y="2716121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TextBox 42"/>
          <p:cNvSpPr txBox="1"/>
          <p:nvPr/>
        </p:nvSpPr>
        <p:spPr>
          <a:xfrm>
            <a:off x="798516" y="317964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7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28650" y="918506"/>
            <a:ext cx="3909484" cy="3417683"/>
          </a:xfrm>
          <a:prstGeom prst="rect">
            <a:avLst/>
          </a:prstGeom>
          <a:gradFill>
            <a:gsLst>
              <a:gs pos="0">
                <a:srgbClr val="2652B4"/>
              </a:gs>
              <a:gs pos="100000">
                <a:srgbClr val="17326F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4555068" y="918506"/>
            <a:ext cx="3909600" cy="341768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728132" y="2351394"/>
            <a:ext cx="373867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ko-KR" altLang="en-US" sz="2500" b="1" dirty="0" smtClean="0">
                <a:solidFill>
                  <a:schemeClr val="bg1"/>
                </a:solidFill>
                <a:latin typeface="+mn-ea"/>
              </a:rPr>
              <a:t>내용입력</a:t>
            </a:r>
            <a:endParaRPr lang="ko-KR" altLang="en-US" sz="2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69104" y="2351394"/>
            <a:ext cx="3682263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ko-KR" altLang="en-US" sz="2500" b="1" dirty="0" smtClean="0">
                <a:solidFill>
                  <a:schemeClr val="bg1"/>
                </a:solidFill>
                <a:latin typeface="+mn-ea"/>
              </a:rPr>
              <a:t>내용입력</a:t>
            </a:r>
            <a:endParaRPr lang="ko-KR" altLang="en-US" sz="25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587022" y="3465128"/>
            <a:ext cx="7852951" cy="871061"/>
          </a:xfrm>
          <a:custGeom>
            <a:avLst/>
            <a:gdLst>
              <a:gd name="connsiteX0" fmla="*/ 0 w 3524248"/>
              <a:gd name="connsiteY0" fmla="*/ 0 h 523876"/>
              <a:gd name="connsiteX1" fmla="*/ 3524248 w 3524248"/>
              <a:gd name="connsiteY1" fmla="*/ 0 h 523876"/>
              <a:gd name="connsiteX2" fmla="*/ 3524248 w 3524248"/>
              <a:gd name="connsiteY2" fmla="*/ 523876 h 523876"/>
              <a:gd name="connsiteX3" fmla="*/ 0 w 3524248"/>
              <a:gd name="connsiteY3" fmla="*/ 523876 h 523876"/>
              <a:gd name="connsiteX4" fmla="*/ 0 w 3524248"/>
              <a:gd name="connsiteY4" fmla="*/ 0 h 523876"/>
              <a:gd name="connsiteX0" fmla="*/ 1762127 w 5286375"/>
              <a:gd name="connsiteY0" fmla="*/ 0 h 666750"/>
              <a:gd name="connsiteX1" fmla="*/ 5286375 w 5286375"/>
              <a:gd name="connsiteY1" fmla="*/ 0 h 666750"/>
              <a:gd name="connsiteX2" fmla="*/ 5286375 w 5286375"/>
              <a:gd name="connsiteY2" fmla="*/ 523876 h 666750"/>
              <a:gd name="connsiteX3" fmla="*/ 0 w 5286375"/>
              <a:gd name="connsiteY3" fmla="*/ 666750 h 666750"/>
              <a:gd name="connsiteX4" fmla="*/ 1762127 w 5286375"/>
              <a:gd name="connsiteY4" fmla="*/ 0 h 666750"/>
              <a:gd name="connsiteX0" fmla="*/ 1762127 w 7048501"/>
              <a:gd name="connsiteY0" fmla="*/ 0 h 666750"/>
              <a:gd name="connsiteX1" fmla="*/ 5286375 w 7048501"/>
              <a:gd name="connsiteY1" fmla="*/ 0 h 666750"/>
              <a:gd name="connsiteX2" fmla="*/ 7048501 w 7048501"/>
              <a:gd name="connsiteY2" fmla="*/ 666750 h 666750"/>
              <a:gd name="connsiteX3" fmla="*/ 0 w 7048501"/>
              <a:gd name="connsiteY3" fmla="*/ 666750 h 666750"/>
              <a:gd name="connsiteX4" fmla="*/ 1762127 w 7048501"/>
              <a:gd name="connsiteY4" fmla="*/ 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1" h="666750">
                <a:moveTo>
                  <a:pt x="1762127" y="0"/>
                </a:moveTo>
                <a:lnTo>
                  <a:pt x="5286375" y="0"/>
                </a:lnTo>
                <a:lnTo>
                  <a:pt x="7048501" y="666750"/>
                </a:lnTo>
                <a:lnTo>
                  <a:pt x="0" y="666750"/>
                </a:lnTo>
                <a:lnTo>
                  <a:pt x="176212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자유형 7"/>
          <p:cNvSpPr/>
          <p:nvPr/>
        </p:nvSpPr>
        <p:spPr>
          <a:xfrm rot="10800000">
            <a:off x="587022" y="918506"/>
            <a:ext cx="7852951" cy="871061"/>
          </a:xfrm>
          <a:custGeom>
            <a:avLst/>
            <a:gdLst>
              <a:gd name="connsiteX0" fmla="*/ 0 w 3524248"/>
              <a:gd name="connsiteY0" fmla="*/ 0 h 523876"/>
              <a:gd name="connsiteX1" fmla="*/ 3524248 w 3524248"/>
              <a:gd name="connsiteY1" fmla="*/ 0 h 523876"/>
              <a:gd name="connsiteX2" fmla="*/ 3524248 w 3524248"/>
              <a:gd name="connsiteY2" fmla="*/ 523876 h 523876"/>
              <a:gd name="connsiteX3" fmla="*/ 0 w 3524248"/>
              <a:gd name="connsiteY3" fmla="*/ 523876 h 523876"/>
              <a:gd name="connsiteX4" fmla="*/ 0 w 3524248"/>
              <a:gd name="connsiteY4" fmla="*/ 0 h 523876"/>
              <a:gd name="connsiteX0" fmla="*/ 1762127 w 5286375"/>
              <a:gd name="connsiteY0" fmla="*/ 0 h 666750"/>
              <a:gd name="connsiteX1" fmla="*/ 5286375 w 5286375"/>
              <a:gd name="connsiteY1" fmla="*/ 0 h 666750"/>
              <a:gd name="connsiteX2" fmla="*/ 5286375 w 5286375"/>
              <a:gd name="connsiteY2" fmla="*/ 523876 h 666750"/>
              <a:gd name="connsiteX3" fmla="*/ 0 w 5286375"/>
              <a:gd name="connsiteY3" fmla="*/ 666750 h 666750"/>
              <a:gd name="connsiteX4" fmla="*/ 1762127 w 5286375"/>
              <a:gd name="connsiteY4" fmla="*/ 0 h 666750"/>
              <a:gd name="connsiteX0" fmla="*/ 1762127 w 7048501"/>
              <a:gd name="connsiteY0" fmla="*/ 0 h 666750"/>
              <a:gd name="connsiteX1" fmla="*/ 5286375 w 7048501"/>
              <a:gd name="connsiteY1" fmla="*/ 0 h 666750"/>
              <a:gd name="connsiteX2" fmla="*/ 7048501 w 7048501"/>
              <a:gd name="connsiteY2" fmla="*/ 666750 h 666750"/>
              <a:gd name="connsiteX3" fmla="*/ 0 w 7048501"/>
              <a:gd name="connsiteY3" fmla="*/ 666750 h 666750"/>
              <a:gd name="connsiteX4" fmla="*/ 1762127 w 7048501"/>
              <a:gd name="connsiteY4" fmla="*/ 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1" h="666750">
                <a:moveTo>
                  <a:pt x="1762127" y="0"/>
                </a:moveTo>
                <a:lnTo>
                  <a:pt x="5286375" y="0"/>
                </a:lnTo>
                <a:lnTo>
                  <a:pt x="7048501" y="666750"/>
                </a:lnTo>
                <a:lnTo>
                  <a:pt x="0" y="666750"/>
                </a:lnTo>
                <a:lnTo>
                  <a:pt x="176212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53960" y="3628303"/>
            <a:ext cx="78029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 </a:t>
            </a: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ts val="2400"/>
              </a:lnSpc>
            </a:pP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 </a:t>
            </a:r>
            <a:r>
              <a:rPr lang="ko-KR" altLang="en-US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20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.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2004215" y="4476587"/>
            <a:ext cx="5147934" cy="596358"/>
            <a:chOff x="1293326" y="3494216"/>
            <a:chExt cx="6238016" cy="722638"/>
          </a:xfrm>
        </p:grpSpPr>
        <p:grpSp>
          <p:nvGrpSpPr>
            <p:cNvPr id="11" name="그룹 10"/>
            <p:cNvGrpSpPr/>
            <p:nvPr/>
          </p:nvGrpSpPr>
          <p:grpSpPr>
            <a:xfrm rot="16200000">
              <a:off x="1267358" y="3520184"/>
              <a:ext cx="722637" cy="670702"/>
              <a:chOff x="4231588" y="4520233"/>
              <a:chExt cx="2049636" cy="1902331"/>
            </a:xfrm>
          </p:grpSpPr>
          <p:sp>
            <p:nvSpPr>
              <p:cNvPr id="32" name="모서리가 둥근 직사각형 31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모서리가 둥근 직사각형 32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모서리가 둥근 직사각형 33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 rot="16200000">
              <a:off x="2349432" y="3520184"/>
              <a:ext cx="722637" cy="670702"/>
              <a:chOff x="4231588" y="4520233"/>
              <a:chExt cx="2049636" cy="1902331"/>
            </a:xfrm>
          </p:grpSpPr>
          <p:sp>
            <p:nvSpPr>
              <p:cNvPr id="29" name="모서리가 둥근 직사각형 28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모서리가 둥근 직사각형 29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모서리가 둥근 직사각형 30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 rot="16200000">
              <a:off x="3468382" y="3520184"/>
              <a:ext cx="722637" cy="670702"/>
              <a:chOff x="4231588" y="4520233"/>
              <a:chExt cx="2049636" cy="1902331"/>
            </a:xfrm>
          </p:grpSpPr>
          <p:sp>
            <p:nvSpPr>
              <p:cNvPr id="26" name="모서리가 둥근 직사각형 25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모서리가 둥근 직사각형 26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모서리가 둥근 직사각형 27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 rot="16200000">
              <a:off x="4560807" y="3520184"/>
              <a:ext cx="722637" cy="670702"/>
              <a:chOff x="4231588" y="4520233"/>
              <a:chExt cx="2049636" cy="1902331"/>
            </a:xfrm>
          </p:grpSpPr>
          <p:sp>
            <p:nvSpPr>
              <p:cNvPr id="23" name="모서리가 둥근 직사각형 22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모서리가 둥근 직사각형 23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모서리가 둥근 직사각형 24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5" name="그룹 14"/>
            <p:cNvGrpSpPr/>
            <p:nvPr/>
          </p:nvGrpSpPr>
          <p:grpSpPr>
            <a:xfrm rot="16200000">
              <a:off x="5661325" y="3520184"/>
              <a:ext cx="722637" cy="670702"/>
              <a:chOff x="4231588" y="4520233"/>
              <a:chExt cx="2049636" cy="1902331"/>
            </a:xfrm>
          </p:grpSpPr>
          <p:sp>
            <p:nvSpPr>
              <p:cNvPr id="20" name="모서리가 둥근 직사각형 19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모서리가 둥근 직사각형 20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모서리가 둥근 직사각형 21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6" name="그룹 15"/>
            <p:cNvGrpSpPr/>
            <p:nvPr/>
          </p:nvGrpSpPr>
          <p:grpSpPr>
            <a:xfrm rot="16200000">
              <a:off x="6834672" y="3520185"/>
              <a:ext cx="722637" cy="670702"/>
              <a:chOff x="4231588" y="4520233"/>
              <a:chExt cx="2049636" cy="1902331"/>
            </a:xfrm>
          </p:grpSpPr>
          <p:sp>
            <p:nvSpPr>
              <p:cNvPr id="17" name="모서리가 둥근 직사각형 16"/>
              <p:cNvSpPr/>
              <p:nvPr/>
            </p:nvSpPr>
            <p:spPr>
              <a:xfrm flipH="1">
                <a:off x="4231588" y="5192280"/>
                <a:ext cx="2049636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모서리가 둥근 직사각형 17"/>
              <p:cNvSpPr/>
              <p:nvPr/>
            </p:nvSpPr>
            <p:spPr>
              <a:xfrm rot="2700000">
                <a:off x="4123244" y="5463831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모서리가 둥근 직사각형 18"/>
              <p:cNvSpPr/>
              <p:nvPr/>
            </p:nvSpPr>
            <p:spPr>
              <a:xfrm rot="18709928" flipV="1">
                <a:off x="4110087" y="4902902"/>
                <a:ext cx="1341402" cy="576064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5" name="모서리가 둥근 직사각형 34"/>
          <p:cNvSpPr/>
          <p:nvPr/>
        </p:nvSpPr>
        <p:spPr>
          <a:xfrm>
            <a:off x="1003953" y="5210678"/>
            <a:ext cx="7133907" cy="106176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1003954" y="5277792"/>
            <a:ext cx="7133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ko-KR" altLang="en-US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 내용을 적어주세요</a:t>
            </a:r>
            <a:r>
              <a:rPr lang="en-US" altLang="ko-KR" b="1" dirty="0" smtClean="0">
                <a:solidFill>
                  <a:srgbClr val="193473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91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416332" y="2108317"/>
            <a:ext cx="5245373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도넛 3"/>
          <p:cNvSpPr/>
          <p:nvPr/>
        </p:nvSpPr>
        <p:spPr>
          <a:xfrm>
            <a:off x="479018" y="2143674"/>
            <a:ext cx="2586400" cy="2586400"/>
          </a:xfrm>
          <a:prstGeom prst="donut">
            <a:avLst>
              <a:gd name="adj" fmla="val 10270"/>
            </a:avLst>
          </a:prstGeom>
          <a:gradFill flip="none" rotWithShape="1">
            <a:gsLst>
              <a:gs pos="0">
                <a:srgbClr val="2652B4"/>
              </a:gs>
              <a:gs pos="100000">
                <a:srgbClr val="17326F"/>
              </a:gs>
            </a:gsLst>
            <a:lin ang="11400000" scaled="0"/>
            <a:tileRect/>
          </a:gradFill>
          <a:ln>
            <a:noFill/>
          </a:ln>
          <a:effectLst>
            <a:outerShdw blurRad="1143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1064322" y="3072504"/>
            <a:ext cx="1598084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내용입력</a:t>
            </a:r>
            <a:endParaRPr lang="en-US" altLang="ko-KR" sz="25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2514906" y="2440223"/>
            <a:ext cx="1006986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430645" y="2449585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623078" y="2281474"/>
            <a:ext cx="523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3788738" y="3074896"/>
            <a:ext cx="4872967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화살표 9"/>
          <p:cNvSpPr/>
          <p:nvPr/>
        </p:nvSpPr>
        <p:spPr>
          <a:xfrm>
            <a:off x="2979585" y="3406802"/>
            <a:ext cx="916477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851107" y="3416164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022864" y="3259457"/>
            <a:ext cx="495167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endParaRPr lang="en-US" altLang="ko-KR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623080" y="4039847"/>
            <a:ext cx="5038625" cy="86400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오른쪽 화살표 13"/>
          <p:cNvSpPr/>
          <p:nvPr/>
        </p:nvSpPr>
        <p:spPr>
          <a:xfrm>
            <a:off x="2286306" y="4408841"/>
            <a:ext cx="1444099" cy="158920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2222390" y="4418202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3823203" y="4240952"/>
            <a:ext cx="503862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endParaRPr lang="en-US" altLang="ko-KR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353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81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789666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786907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41608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23803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689592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32390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0235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3" name="꺾인 연결선 2"/>
          <p:cNvCxnSpPr/>
          <p:nvPr/>
        </p:nvCxnSpPr>
        <p:spPr>
          <a:xfrm>
            <a:off x="3179753" y="3457711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flipV="1">
            <a:off x="3179753" y="2684195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3346441" y="3455725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육각형 5"/>
          <p:cNvSpPr>
            <a:spLocks noChangeAspect="1"/>
          </p:cNvSpPr>
          <p:nvPr/>
        </p:nvSpPr>
        <p:spPr>
          <a:xfrm>
            <a:off x="1917682" y="2763843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7" name="TextBox 42"/>
          <p:cNvSpPr txBox="1"/>
          <p:nvPr/>
        </p:nvSpPr>
        <p:spPr>
          <a:xfrm>
            <a:off x="1917681" y="3150923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560887" y="2455593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560887" y="3217598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560887" y="405104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3548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02395" y="2714797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rgbClr val="005CBF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9268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150</Words>
  <Application>Microsoft Office PowerPoint</Application>
  <PresentationFormat>화면 슬라이드 쇼(4:3)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강의 주제 입력</vt:lpstr>
      <vt:lpstr>페이지 제목을 입력해 주세요.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inha</cp:lastModifiedBy>
  <cp:revision>3</cp:revision>
  <dcterms:created xsi:type="dcterms:W3CDTF">2018-02-14T01:20:43Z</dcterms:created>
  <dcterms:modified xsi:type="dcterms:W3CDTF">2018-02-14T01:35:54Z</dcterms:modified>
</cp:coreProperties>
</file>