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6D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6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44799"/>
            <a:ext cx="7772400" cy="1003829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rgbClr val="146DB3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2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861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578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918" y="94192"/>
            <a:ext cx="7886700" cy="710141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07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318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302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499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2837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91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5888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267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F783-79F7-4252-A310-3BC00B6518C7}" type="datetimeFigureOut">
              <a:rPr lang="ko-KR" altLang="en-US" smtClean="0"/>
              <a:t>2018-02-14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AF79-35F8-4861-8999-402F4701A0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44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강의 주제 입력</a:t>
            </a:r>
            <a:endParaRPr lang="ko-KR" altLang="en-US" dirty="0"/>
          </a:p>
        </p:txBody>
      </p:sp>
      <p:sp>
        <p:nvSpPr>
          <p:cNvPr id="4" name="사각형 설명선 3"/>
          <p:cNvSpPr/>
          <p:nvPr/>
        </p:nvSpPr>
        <p:spPr>
          <a:xfrm>
            <a:off x="6921020" y="1421054"/>
            <a:ext cx="2051032" cy="460845"/>
          </a:xfrm>
          <a:prstGeom prst="wedgeRectCallout">
            <a:avLst>
              <a:gd name="adj1" fmla="val -48060"/>
              <a:gd name="adj2" fmla="val 128655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 smtClean="0">
                <a:solidFill>
                  <a:srgbClr val="FF0000"/>
                </a:solidFill>
              </a:rPr>
              <a:t>VOD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유형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간지페이지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909514">
            <a:off x="8402410" y="20990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>
                <a:solidFill>
                  <a:schemeClr val="bg1"/>
                </a:solidFill>
              </a:rPr>
              <a:t>발표자</a:t>
            </a:r>
            <a:endParaRPr lang="ko-KR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75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페이지 제목을 입력해 주세요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grpSp>
        <p:nvGrpSpPr>
          <p:cNvPr id="3" name="그룹 2"/>
          <p:cNvGrpSpPr/>
          <p:nvPr/>
        </p:nvGrpSpPr>
        <p:grpSpPr>
          <a:xfrm>
            <a:off x="203199" y="1269580"/>
            <a:ext cx="388620" cy="393383"/>
            <a:chOff x="228600" y="1108713"/>
            <a:chExt cx="388620" cy="393383"/>
          </a:xfrm>
        </p:grpSpPr>
        <p:pic>
          <p:nvPicPr>
            <p:cNvPr id="4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5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1</a:t>
              </a: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407987" y="1826796"/>
            <a:ext cx="335280" cy="335280"/>
            <a:chOff x="433388" y="1665929"/>
            <a:chExt cx="335280" cy="335280"/>
          </a:xfrm>
        </p:grpSpPr>
        <p:pic>
          <p:nvPicPr>
            <p:cNvPr id="7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8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9" name="TextBox 42"/>
          <p:cNvSpPr txBox="1"/>
          <p:nvPr/>
        </p:nvSpPr>
        <p:spPr>
          <a:xfrm>
            <a:off x="627064" y="1267991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779465" y="1819973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1" name="TextBox 42"/>
          <p:cNvSpPr txBox="1"/>
          <p:nvPr/>
        </p:nvSpPr>
        <p:spPr>
          <a:xfrm>
            <a:off x="798516" y="2293524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203199" y="4263181"/>
            <a:ext cx="388620" cy="393383"/>
            <a:chOff x="228600" y="1108713"/>
            <a:chExt cx="388620" cy="393383"/>
          </a:xfrm>
        </p:grpSpPr>
        <p:pic>
          <p:nvPicPr>
            <p:cNvPr id="13" name="Picture 8" descr="C:\Users\Administrator\Desktop\인하대학교\05_템플릿\01_작업\확정\04\PNG\09.png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28600" y="1113476"/>
              <a:ext cx="388620" cy="388620"/>
            </a:xfrm>
            <a:prstGeom prst="rect">
              <a:avLst/>
            </a:prstGeom>
            <a:noFill/>
          </p:spPr>
        </p:pic>
        <p:sp>
          <p:nvSpPr>
            <p:cNvPr id="14" name="TextBox 43"/>
            <p:cNvSpPr txBox="1">
              <a:spLocks noChangeAspect="1"/>
            </p:cNvSpPr>
            <p:nvPr/>
          </p:nvSpPr>
          <p:spPr>
            <a:xfrm>
              <a:off x="271462" y="1108713"/>
              <a:ext cx="316112" cy="353943"/>
            </a:xfrm>
            <a:prstGeom prst="rect">
              <a:avLst/>
            </a:prstGeom>
            <a:noFill/>
            <a:effectLst>
              <a:outerShdw blurRad="38100" dir="5400000" algn="t" rotWithShape="0">
                <a:prstClr val="black">
                  <a:alpha val="50000"/>
                </a:prst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ko-KR" sz="1700" b="1" dirty="0" smtClean="0">
                  <a:solidFill>
                    <a:schemeClr val="bg1"/>
                  </a:solidFill>
                  <a:latin typeface="나눔고딕 ExtraBold" pitchFamily="50" charset="-127"/>
                  <a:ea typeface="나눔고딕 ExtraBold" pitchFamily="50" charset="-127"/>
                </a:rPr>
                <a:t>2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407987" y="4820397"/>
            <a:ext cx="335280" cy="335280"/>
            <a:chOff x="433388" y="1665929"/>
            <a:chExt cx="335280" cy="335280"/>
          </a:xfrm>
        </p:grpSpPr>
        <p:pic>
          <p:nvPicPr>
            <p:cNvPr id="16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17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1</a:t>
              </a:r>
            </a:p>
          </p:txBody>
        </p:sp>
      </p:grpSp>
      <p:sp>
        <p:nvSpPr>
          <p:cNvPr id="18" name="TextBox 42"/>
          <p:cNvSpPr txBox="1"/>
          <p:nvPr/>
        </p:nvSpPr>
        <p:spPr>
          <a:xfrm>
            <a:off x="627064" y="4261592"/>
            <a:ext cx="5919832" cy="3539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7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7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9" name="TextBox 42"/>
          <p:cNvSpPr txBox="1"/>
          <p:nvPr/>
        </p:nvSpPr>
        <p:spPr>
          <a:xfrm>
            <a:off x="779465" y="4794126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0" name="TextBox 42"/>
          <p:cNvSpPr txBox="1"/>
          <p:nvPr/>
        </p:nvSpPr>
        <p:spPr>
          <a:xfrm>
            <a:off x="798516" y="5287125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407987" y="2712914"/>
            <a:ext cx="335280" cy="335280"/>
            <a:chOff x="433388" y="1665929"/>
            <a:chExt cx="335280" cy="335280"/>
          </a:xfrm>
        </p:grpSpPr>
        <p:pic>
          <p:nvPicPr>
            <p:cNvPr id="22" name="Picture 9" descr="C:\Users\Administrator\Desktop\인하대학교\05_템플릿\01_작업\확정\04\PNG\10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3388" y="1665929"/>
              <a:ext cx="335280" cy="335280"/>
            </a:xfrm>
            <a:prstGeom prst="rect">
              <a:avLst/>
            </a:prstGeom>
            <a:noFill/>
          </p:spPr>
        </p:pic>
        <p:sp>
          <p:nvSpPr>
            <p:cNvPr id="23" name="TextBox 36"/>
            <p:cNvSpPr txBox="1"/>
            <p:nvPr/>
          </p:nvSpPr>
          <p:spPr>
            <a:xfrm>
              <a:off x="452437" y="1667215"/>
              <a:ext cx="301686" cy="323165"/>
            </a:xfrm>
            <a:prstGeom prst="rect">
              <a:avLst/>
            </a:prstGeom>
            <a:noFill/>
            <a:effectLst>
              <a:outerShdw dist="12700" dir="5400000" algn="t" rotWithShape="0">
                <a:schemeClr val="bg1">
                  <a:alpha val="30000"/>
                </a:schemeClr>
              </a:outerShdw>
            </a:effectLst>
          </p:spPr>
          <p:txBody>
            <a:bodyPr wrap="non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5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itchFamily="50" charset="-127"/>
                  <a:ea typeface="나눔고딕" pitchFamily="50" charset="-127"/>
                </a:rPr>
                <a:t>2</a:t>
              </a:r>
            </a:p>
          </p:txBody>
        </p:sp>
      </p:grpSp>
      <p:sp>
        <p:nvSpPr>
          <p:cNvPr id="24" name="TextBox 42"/>
          <p:cNvSpPr txBox="1"/>
          <p:nvPr/>
        </p:nvSpPr>
        <p:spPr>
          <a:xfrm>
            <a:off x="779465" y="2716121"/>
            <a:ext cx="5919832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본문 내용 영역입니다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 </a:t>
            </a:r>
            <a:r>
              <a:rPr lang="ko-KR" altLang="en-US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15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.</a:t>
            </a:r>
            <a:endParaRPr lang="en-US" altLang="ko-KR" sz="1500" b="1" spc="100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25" name="TextBox 42"/>
          <p:cNvSpPr txBox="1"/>
          <p:nvPr/>
        </p:nvSpPr>
        <p:spPr>
          <a:xfrm>
            <a:off x="798516" y="3179642"/>
            <a:ext cx="5919832" cy="29238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algn="l">
              <a:buBlip>
                <a:blip r:embed="rId4"/>
              </a:buBlip>
            </a:pP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 본문 내용 영역입니다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3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3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3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27913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628650" y="918506"/>
            <a:ext cx="3909484" cy="3417683"/>
          </a:xfrm>
          <a:prstGeom prst="rect">
            <a:avLst/>
          </a:prstGeom>
          <a:gradFill>
            <a:gsLst>
              <a:gs pos="0">
                <a:srgbClr val="2652B4"/>
              </a:gs>
              <a:gs pos="100000">
                <a:srgbClr val="17326F"/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4555068" y="918506"/>
            <a:ext cx="3909600" cy="3417683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728132" y="2351394"/>
            <a:ext cx="3738672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ko-KR" altLang="en-US" sz="2500" b="1" dirty="0" smtClean="0">
                <a:solidFill>
                  <a:schemeClr val="bg1"/>
                </a:solidFill>
                <a:latin typeface="+mn-ea"/>
              </a:rPr>
              <a:t>내용입력</a:t>
            </a:r>
            <a:endParaRPr lang="ko-KR" altLang="en-US" sz="2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4669104" y="2351394"/>
            <a:ext cx="3682263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ko-KR" altLang="en-US" sz="2500" b="1" dirty="0" smtClean="0">
                <a:solidFill>
                  <a:schemeClr val="bg1"/>
                </a:solidFill>
                <a:latin typeface="+mn-ea"/>
              </a:rPr>
              <a:t>내용입력</a:t>
            </a:r>
            <a:endParaRPr lang="ko-KR" altLang="en-US" sz="25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7" name="자유형 6"/>
          <p:cNvSpPr/>
          <p:nvPr/>
        </p:nvSpPr>
        <p:spPr>
          <a:xfrm>
            <a:off x="587022" y="3465128"/>
            <a:ext cx="7852951" cy="871061"/>
          </a:xfrm>
          <a:custGeom>
            <a:avLst/>
            <a:gdLst>
              <a:gd name="connsiteX0" fmla="*/ 0 w 3524248"/>
              <a:gd name="connsiteY0" fmla="*/ 0 h 523876"/>
              <a:gd name="connsiteX1" fmla="*/ 3524248 w 3524248"/>
              <a:gd name="connsiteY1" fmla="*/ 0 h 523876"/>
              <a:gd name="connsiteX2" fmla="*/ 3524248 w 3524248"/>
              <a:gd name="connsiteY2" fmla="*/ 523876 h 523876"/>
              <a:gd name="connsiteX3" fmla="*/ 0 w 3524248"/>
              <a:gd name="connsiteY3" fmla="*/ 523876 h 523876"/>
              <a:gd name="connsiteX4" fmla="*/ 0 w 3524248"/>
              <a:gd name="connsiteY4" fmla="*/ 0 h 523876"/>
              <a:gd name="connsiteX0" fmla="*/ 1762127 w 5286375"/>
              <a:gd name="connsiteY0" fmla="*/ 0 h 666750"/>
              <a:gd name="connsiteX1" fmla="*/ 5286375 w 5286375"/>
              <a:gd name="connsiteY1" fmla="*/ 0 h 666750"/>
              <a:gd name="connsiteX2" fmla="*/ 5286375 w 5286375"/>
              <a:gd name="connsiteY2" fmla="*/ 523876 h 666750"/>
              <a:gd name="connsiteX3" fmla="*/ 0 w 5286375"/>
              <a:gd name="connsiteY3" fmla="*/ 666750 h 666750"/>
              <a:gd name="connsiteX4" fmla="*/ 1762127 w 5286375"/>
              <a:gd name="connsiteY4" fmla="*/ 0 h 666750"/>
              <a:gd name="connsiteX0" fmla="*/ 1762127 w 7048501"/>
              <a:gd name="connsiteY0" fmla="*/ 0 h 666750"/>
              <a:gd name="connsiteX1" fmla="*/ 5286375 w 7048501"/>
              <a:gd name="connsiteY1" fmla="*/ 0 h 666750"/>
              <a:gd name="connsiteX2" fmla="*/ 7048501 w 7048501"/>
              <a:gd name="connsiteY2" fmla="*/ 666750 h 666750"/>
              <a:gd name="connsiteX3" fmla="*/ 0 w 7048501"/>
              <a:gd name="connsiteY3" fmla="*/ 666750 h 666750"/>
              <a:gd name="connsiteX4" fmla="*/ 1762127 w 7048501"/>
              <a:gd name="connsiteY4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1" h="666750">
                <a:moveTo>
                  <a:pt x="1762127" y="0"/>
                </a:moveTo>
                <a:lnTo>
                  <a:pt x="5286375" y="0"/>
                </a:lnTo>
                <a:lnTo>
                  <a:pt x="7048501" y="666750"/>
                </a:lnTo>
                <a:lnTo>
                  <a:pt x="0" y="666750"/>
                </a:lnTo>
                <a:lnTo>
                  <a:pt x="176212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자유형 7"/>
          <p:cNvSpPr/>
          <p:nvPr/>
        </p:nvSpPr>
        <p:spPr>
          <a:xfrm rot="10800000">
            <a:off x="587022" y="918506"/>
            <a:ext cx="7852951" cy="871061"/>
          </a:xfrm>
          <a:custGeom>
            <a:avLst/>
            <a:gdLst>
              <a:gd name="connsiteX0" fmla="*/ 0 w 3524248"/>
              <a:gd name="connsiteY0" fmla="*/ 0 h 523876"/>
              <a:gd name="connsiteX1" fmla="*/ 3524248 w 3524248"/>
              <a:gd name="connsiteY1" fmla="*/ 0 h 523876"/>
              <a:gd name="connsiteX2" fmla="*/ 3524248 w 3524248"/>
              <a:gd name="connsiteY2" fmla="*/ 523876 h 523876"/>
              <a:gd name="connsiteX3" fmla="*/ 0 w 3524248"/>
              <a:gd name="connsiteY3" fmla="*/ 523876 h 523876"/>
              <a:gd name="connsiteX4" fmla="*/ 0 w 3524248"/>
              <a:gd name="connsiteY4" fmla="*/ 0 h 523876"/>
              <a:gd name="connsiteX0" fmla="*/ 1762127 w 5286375"/>
              <a:gd name="connsiteY0" fmla="*/ 0 h 666750"/>
              <a:gd name="connsiteX1" fmla="*/ 5286375 w 5286375"/>
              <a:gd name="connsiteY1" fmla="*/ 0 h 666750"/>
              <a:gd name="connsiteX2" fmla="*/ 5286375 w 5286375"/>
              <a:gd name="connsiteY2" fmla="*/ 523876 h 666750"/>
              <a:gd name="connsiteX3" fmla="*/ 0 w 5286375"/>
              <a:gd name="connsiteY3" fmla="*/ 666750 h 666750"/>
              <a:gd name="connsiteX4" fmla="*/ 1762127 w 5286375"/>
              <a:gd name="connsiteY4" fmla="*/ 0 h 666750"/>
              <a:gd name="connsiteX0" fmla="*/ 1762127 w 7048501"/>
              <a:gd name="connsiteY0" fmla="*/ 0 h 666750"/>
              <a:gd name="connsiteX1" fmla="*/ 5286375 w 7048501"/>
              <a:gd name="connsiteY1" fmla="*/ 0 h 666750"/>
              <a:gd name="connsiteX2" fmla="*/ 7048501 w 7048501"/>
              <a:gd name="connsiteY2" fmla="*/ 666750 h 666750"/>
              <a:gd name="connsiteX3" fmla="*/ 0 w 7048501"/>
              <a:gd name="connsiteY3" fmla="*/ 666750 h 666750"/>
              <a:gd name="connsiteX4" fmla="*/ 1762127 w 7048501"/>
              <a:gd name="connsiteY4" fmla="*/ 0 h 666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1" h="666750">
                <a:moveTo>
                  <a:pt x="1762127" y="0"/>
                </a:moveTo>
                <a:lnTo>
                  <a:pt x="5286375" y="0"/>
                </a:lnTo>
                <a:lnTo>
                  <a:pt x="7048501" y="666750"/>
                </a:lnTo>
                <a:lnTo>
                  <a:pt x="0" y="666750"/>
                </a:lnTo>
                <a:lnTo>
                  <a:pt x="1762127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5400000" scaled="0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53960" y="3628303"/>
            <a:ext cx="78029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</a:t>
            </a:r>
          </a:p>
          <a:p>
            <a:pPr algn="ctr">
              <a:lnSpc>
                <a:spcPts val="2400"/>
              </a:lnSpc>
            </a:pP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 </a:t>
            </a:r>
            <a:r>
              <a:rPr lang="ko-KR" altLang="en-US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내용을 적어주세요</a:t>
            </a:r>
            <a:r>
              <a:rPr lang="en-US" altLang="ko-KR" sz="2000" b="1" dirty="0" smtClean="0">
                <a:solidFill>
                  <a:schemeClr val="accent2">
                    <a:lumMod val="75000"/>
                  </a:schemeClr>
                </a:solidFill>
                <a:latin typeface="+mn-ea"/>
              </a:rPr>
              <a:t>.</a:t>
            </a:r>
          </a:p>
        </p:txBody>
      </p:sp>
      <p:grpSp>
        <p:nvGrpSpPr>
          <p:cNvPr id="10" name="그룹 9"/>
          <p:cNvGrpSpPr/>
          <p:nvPr/>
        </p:nvGrpSpPr>
        <p:grpSpPr>
          <a:xfrm>
            <a:off x="2004215" y="4476587"/>
            <a:ext cx="5147934" cy="596358"/>
            <a:chOff x="1293326" y="3494216"/>
            <a:chExt cx="6238016" cy="722638"/>
          </a:xfrm>
        </p:grpSpPr>
        <p:grpSp>
          <p:nvGrpSpPr>
            <p:cNvPr id="11" name="그룹 10"/>
            <p:cNvGrpSpPr/>
            <p:nvPr/>
          </p:nvGrpSpPr>
          <p:grpSpPr>
            <a:xfrm rot="16200000">
              <a:off x="1267358" y="3520184"/>
              <a:ext cx="722637" cy="670702"/>
              <a:chOff x="4231588" y="4520233"/>
              <a:chExt cx="2049636" cy="1902331"/>
            </a:xfrm>
          </p:grpSpPr>
          <p:sp>
            <p:nvSpPr>
              <p:cNvPr id="32" name="모서리가 둥근 직사각형 31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모서리가 둥근 직사각형 32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모서리가 둥근 직사각형 33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 rot="16200000">
              <a:off x="2349432" y="3520184"/>
              <a:ext cx="722637" cy="670702"/>
              <a:chOff x="4231588" y="4520233"/>
              <a:chExt cx="2049636" cy="1902331"/>
            </a:xfrm>
          </p:grpSpPr>
          <p:sp>
            <p:nvSpPr>
              <p:cNvPr id="29" name="모서리가 둥근 직사각형 28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모서리가 둥근 직사각형 29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모서리가 둥근 직사각형 30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 rot="16200000">
              <a:off x="3468382" y="3520184"/>
              <a:ext cx="722637" cy="670702"/>
              <a:chOff x="4231588" y="4520233"/>
              <a:chExt cx="2049636" cy="1902331"/>
            </a:xfrm>
          </p:grpSpPr>
          <p:sp>
            <p:nvSpPr>
              <p:cNvPr id="26" name="모서리가 둥근 직사각형 25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모서리가 둥근 직사각형 26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모서리가 둥근 직사각형 27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 rot="16200000">
              <a:off x="4560807" y="3520184"/>
              <a:ext cx="722637" cy="670702"/>
              <a:chOff x="4231588" y="4520233"/>
              <a:chExt cx="2049636" cy="1902331"/>
            </a:xfrm>
          </p:grpSpPr>
          <p:sp>
            <p:nvSpPr>
              <p:cNvPr id="23" name="모서리가 둥근 직사각형 22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모서리가 둥근 직사각형 23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모서리가 둥근 직사각형 24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5" name="그룹 14"/>
            <p:cNvGrpSpPr/>
            <p:nvPr/>
          </p:nvGrpSpPr>
          <p:grpSpPr>
            <a:xfrm rot="16200000">
              <a:off x="5661325" y="3520184"/>
              <a:ext cx="722637" cy="670702"/>
              <a:chOff x="4231588" y="4520233"/>
              <a:chExt cx="2049636" cy="1902331"/>
            </a:xfrm>
          </p:grpSpPr>
          <p:sp>
            <p:nvSpPr>
              <p:cNvPr id="20" name="모서리가 둥근 직사각형 19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1" name="모서리가 둥근 직사각형 20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2" name="모서리가 둥근 직사각형 21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6" name="그룹 15"/>
            <p:cNvGrpSpPr/>
            <p:nvPr/>
          </p:nvGrpSpPr>
          <p:grpSpPr>
            <a:xfrm rot="16200000">
              <a:off x="6834672" y="3520185"/>
              <a:ext cx="722637" cy="670702"/>
              <a:chOff x="4231588" y="4520233"/>
              <a:chExt cx="2049636" cy="1902331"/>
            </a:xfrm>
          </p:grpSpPr>
          <p:sp>
            <p:nvSpPr>
              <p:cNvPr id="17" name="모서리가 둥근 직사각형 16"/>
              <p:cNvSpPr/>
              <p:nvPr/>
            </p:nvSpPr>
            <p:spPr>
              <a:xfrm flipH="1">
                <a:off x="4231588" y="5192280"/>
                <a:ext cx="2049636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65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모서리가 둥근 직사각형 17"/>
              <p:cNvSpPr/>
              <p:nvPr/>
            </p:nvSpPr>
            <p:spPr>
              <a:xfrm rot="2700000">
                <a:off x="4123244" y="5463831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모서리가 둥근 직사각형 18"/>
              <p:cNvSpPr/>
              <p:nvPr/>
            </p:nvSpPr>
            <p:spPr>
              <a:xfrm rot="18709928" flipV="1">
                <a:off x="4110087" y="4902902"/>
                <a:ext cx="1341402" cy="576064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5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5" name="모서리가 둥근 직사각형 34"/>
          <p:cNvSpPr/>
          <p:nvPr/>
        </p:nvSpPr>
        <p:spPr>
          <a:xfrm>
            <a:off x="1003953" y="5210678"/>
            <a:ext cx="7133907" cy="1061764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1003954" y="5277792"/>
            <a:ext cx="71339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ko-KR" altLang="en-US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 내용을 적어주세요</a:t>
            </a:r>
            <a:r>
              <a:rPr lang="en-US" altLang="ko-KR" b="1" dirty="0" smtClean="0">
                <a:solidFill>
                  <a:srgbClr val="193473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913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모서리가 둥근 직사각형 2"/>
          <p:cNvSpPr/>
          <p:nvPr/>
        </p:nvSpPr>
        <p:spPr>
          <a:xfrm>
            <a:off x="3416332" y="2108317"/>
            <a:ext cx="5245373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도넛 3"/>
          <p:cNvSpPr/>
          <p:nvPr/>
        </p:nvSpPr>
        <p:spPr>
          <a:xfrm>
            <a:off x="479018" y="2143674"/>
            <a:ext cx="2586400" cy="2586400"/>
          </a:xfrm>
          <a:prstGeom prst="donut">
            <a:avLst>
              <a:gd name="adj" fmla="val 10270"/>
            </a:avLst>
          </a:prstGeom>
          <a:gradFill flip="none" rotWithShape="1">
            <a:gsLst>
              <a:gs pos="0">
                <a:srgbClr val="2652B4"/>
              </a:gs>
              <a:gs pos="100000">
                <a:srgbClr val="17326F"/>
              </a:gs>
            </a:gsLst>
            <a:lin ang="11400000" scaled="0"/>
            <a:tileRect/>
          </a:gradFill>
          <a:ln>
            <a:noFill/>
          </a:ln>
          <a:effectLst>
            <a:outerShdw blurRad="1143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 smtClean="0"/>
          </a:p>
        </p:txBody>
      </p:sp>
      <p:sp>
        <p:nvSpPr>
          <p:cNvPr id="5" name="직사각형 4"/>
          <p:cNvSpPr/>
          <p:nvPr/>
        </p:nvSpPr>
        <p:spPr>
          <a:xfrm>
            <a:off x="1064322" y="3072504"/>
            <a:ext cx="1598084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5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내용입력</a:t>
            </a:r>
            <a:endParaRPr lang="en-US" altLang="ko-KR" sz="25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2514906" y="2440223"/>
            <a:ext cx="1006986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2430645" y="2449585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3623078" y="2281474"/>
            <a:ext cx="523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3788738" y="3074896"/>
            <a:ext cx="4872967" cy="86435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2979585" y="3406802"/>
            <a:ext cx="916477" cy="158921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2851107" y="3416164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4022864" y="3259457"/>
            <a:ext cx="495167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endParaRPr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623080" y="4039847"/>
            <a:ext cx="5038625" cy="864000"/>
          </a:xfrm>
          <a:prstGeom prst="roundRect">
            <a:avLst>
              <a:gd name="adj" fmla="val 4988"/>
            </a:avLst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오른쪽 화살표 13"/>
          <p:cNvSpPr/>
          <p:nvPr/>
        </p:nvSpPr>
        <p:spPr>
          <a:xfrm>
            <a:off x="2286306" y="4408841"/>
            <a:ext cx="1444099" cy="158920"/>
          </a:xfrm>
          <a:prstGeom prst="rightArrow">
            <a:avLst>
              <a:gd name="adj1" fmla="val 44121"/>
              <a:gd name="adj2" fmla="val 6763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2222390" y="4418202"/>
            <a:ext cx="149559" cy="149559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3823203" y="4240952"/>
            <a:ext cx="5038627" cy="414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내용을 적어주세요</a:t>
            </a:r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cs typeface="Arial" pitchFamily="34" charset="0"/>
              </a:rPr>
              <a:t>.</a:t>
            </a:r>
            <a:endParaRPr lang="en-US" altLang="ko-KR" sz="16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35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3" name="그룹 2"/>
          <p:cNvGrpSpPr/>
          <p:nvPr/>
        </p:nvGrpSpPr>
        <p:grpSpPr>
          <a:xfrm>
            <a:off x="4331230" y="2466706"/>
            <a:ext cx="1964545" cy="1693574"/>
            <a:chOff x="4713288" y="2734464"/>
            <a:chExt cx="1964545" cy="1693574"/>
          </a:xfrm>
        </p:grpSpPr>
        <p:sp>
          <p:nvSpPr>
            <p:cNvPr id="4" name="육각형 3"/>
            <p:cNvSpPr>
              <a:spLocks noChangeAspect="1"/>
            </p:cNvSpPr>
            <p:nvPr/>
          </p:nvSpPr>
          <p:spPr>
            <a:xfrm>
              <a:off x="4713288" y="27344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2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5" name="직선 연결선 4"/>
            <p:cNvCxnSpPr/>
            <p:nvPr/>
          </p:nvCxnSpPr>
          <p:spPr>
            <a:xfrm rot="10800000" flipH="1">
              <a:off x="4763889" y="3581251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그룹 5"/>
          <p:cNvGrpSpPr/>
          <p:nvPr/>
        </p:nvGrpSpPr>
        <p:grpSpPr>
          <a:xfrm>
            <a:off x="1240346" y="2438131"/>
            <a:ext cx="1964545" cy="1693574"/>
            <a:chOff x="1622404" y="2705889"/>
            <a:chExt cx="1964545" cy="1693574"/>
          </a:xfrm>
        </p:grpSpPr>
        <p:sp>
          <p:nvSpPr>
            <p:cNvPr id="7" name="육각형 6"/>
            <p:cNvSpPr>
              <a:spLocks noChangeAspect="1"/>
            </p:cNvSpPr>
            <p:nvPr/>
          </p:nvSpPr>
          <p:spPr>
            <a:xfrm>
              <a:off x="1622404" y="2705889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1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8" name="직선 연결선 7"/>
            <p:cNvCxnSpPr/>
            <p:nvPr/>
          </p:nvCxnSpPr>
          <p:spPr>
            <a:xfrm rot="10800000" flipH="1">
              <a:off x="1665267" y="3552676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그룹 8"/>
          <p:cNvGrpSpPr/>
          <p:nvPr/>
        </p:nvGrpSpPr>
        <p:grpSpPr>
          <a:xfrm>
            <a:off x="2778644" y="3295387"/>
            <a:ext cx="1964545" cy="1693574"/>
            <a:chOff x="3160702" y="3563145"/>
            <a:chExt cx="1964545" cy="1693574"/>
          </a:xfrm>
        </p:grpSpPr>
        <p:sp>
          <p:nvSpPr>
            <p:cNvPr id="10" name="육각형 9"/>
            <p:cNvSpPr>
              <a:spLocks noChangeAspect="1"/>
            </p:cNvSpPr>
            <p:nvPr/>
          </p:nvSpPr>
          <p:spPr>
            <a:xfrm>
              <a:off x="3160702" y="3563145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rgbClr val="7030A0"/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11" name="직선 연결선 10"/>
            <p:cNvCxnSpPr/>
            <p:nvPr/>
          </p:nvCxnSpPr>
          <p:spPr>
            <a:xfrm rot="10800000" flipH="1">
              <a:off x="3205946" y="4409932"/>
              <a:ext cx="1866318" cy="1588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42"/>
          <p:cNvSpPr txBox="1"/>
          <p:nvPr/>
        </p:nvSpPr>
        <p:spPr>
          <a:xfrm>
            <a:off x="1448304" y="2682038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96914" y="3539294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34425" y="2710613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5" name="TextBox 54"/>
          <p:cNvSpPr txBox="1"/>
          <p:nvPr/>
        </p:nvSpPr>
        <p:spPr>
          <a:xfrm>
            <a:off x="1507048" y="3368141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6" name="TextBox 54"/>
          <p:cNvSpPr txBox="1"/>
          <p:nvPr/>
        </p:nvSpPr>
        <p:spPr>
          <a:xfrm>
            <a:off x="3028677" y="4225397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7" name="TextBox 54"/>
          <p:cNvSpPr txBox="1"/>
          <p:nvPr/>
        </p:nvSpPr>
        <p:spPr>
          <a:xfrm>
            <a:off x="4593169" y="3396716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5874291" y="3319200"/>
            <a:ext cx="1964545" cy="1693574"/>
            <a:chOff x="4713288" y="5146964"/>
            <a:chExt cx="1964545" cy="1693574"/>
          </a:xfrm>
        </p:grpSpPr>
        <p:sp>
          <p:nvSpPr>
            <p:cNvPr id="19" name="육각형 18"/>
            <p:cNvSpPr>
              <a:spLocks noChangeAspect="1"/>
            </p:cNvSpPr>
            <p:nvPr/>
          </p:nvSpPr>
          <p:spPr>
            <a:xfrm>
              <a:off x="4713288" y="5146964"/>
              <a:ext cx="1964545" cy="1693574"/>
            </a:xfrm>
            <a:prstGeom prst="hexagon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lumMod val="95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ln w="19050">
              <a:solidFill>
                <a:schemeClr val="accent6">
                  <a:lumMod val="75000"/>
                </a:schemeClr>
              </a:solidFill>
            </a:ln>
            <a:effectLst>
              <a:outerShdw blurRad="88900" sx="102000" sy="102000" algn="ctr" rotWithShape="0">
                <a:prstClr val="black">
                  <a:alpha val="2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ea"/>
              </a:endParaRPr>
            </a:p>
          </p:txBody>
        </p:sp>
        <p:cxnSp>
          <p:nvCxnSpPr>
            <p:cNvPr id="20" name="직선 연결선 19"/>
            <p:cNvCxnSpPr/>
            <p:nvPr/>
          </p:nvCxnSpPr>
          <p:spPr>
            <a:xfrm rot="10800000" flipH="1">
              <a:off x="4763889" y="5993751"/>
              <a:ext cx="1866318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6077486" y="3563107"/>
            <a:ext cx="1573230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</a:t>
            </a:r>
            <a:endParaRPr lang="en-US" altLang="ko-KR" sz="14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22" name="TextBox 54"/>
          <p:cNvSpPr txBox="1"/>
          <p:nvPr/>
        </p:nvSpPr>
        <p:spPr>
          <a:xfrm>
            <a:off x="6136230" y="4249210"/>
            <a:ext cx="1420831" cy="49244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  <a:p>
            <a:pPr algn="ctr"/>
            <a:r>
              <a:rPr lang="ko-KR" altLang="en-US" sz="1300" b="1" spc="1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810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3" name="꺾인 연결선 2"/>
          <p:cNvCxnSpPr/>
          <p:nvPr/>
        </p:nvCxnSpPr>
        <p:spPr>
          <a:xfrm rot="16200000" flipV="1">
            <a:off x="4516527" y="2789666"/>
            <a:ext cx="2177164" cy="2030884"/>
          </a:xfrm>
          <a:prstGeom prst="bentConnector3">
            <a:avLst>
              <a:gd name="adj1" fmla="val 70416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rot="5400000" flipH="1" flipV="1">
            <a:off x="2490641" y="2786907"/>
            <a:ext cx="2174890" cy="2039952"/>
          </a:xfrm>
          <a:prstGeom prst="bentConnector3">
            <a:avLst>
              <a:gd name="adj1" fmla="val 70730"/>
            </a:avLst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 rot="16200000" flipH="1">
            <a:off x="3963297" y="3541608"/>
            <a:ext cx="1263977" cy="1"/>
          </a:xfrm>
          <a:prstGeom prst="line">
            <a:avLst/>
          </a:prstGeom>
          <a:ln w="19050">
            <a:solidFill>
              <a:srgbClr val="5E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/>
          <p:cNvSpPr/>
          <p:nvPr/>
        </p:nvSpPr>
        <p:spPr>
          <a:xfrm>
            <a:off x="2069683" y="2123803"/>
            <a:ext cx="4954494" cy="556264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tx1">
                  <a:alpha val="1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+mn-ea"/>
            </a:endParaRPr>
          </a:p>
        </p:txBody>
      </p:sp>
      <p:sp>
        <p:nvSpPr>
          <p:cNvPr id="7" name="육각형 6"/>
          <p:cNvSpPr>
            <a:spLocks noChangeAspect="1"/>
          </p:cNvSpPr>
          <p:nvPr/>
        </p:nvSpPr>
        <p:spPr>
          <a:xfrm>
            <a:off x="1747289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8" name="육각형 7"/>
          <p:cNvSpPr>
            <a:spLocks noChangeAspect="1"/>
          </p:cNvSpPr>
          <p:nvPr/>
        </p:nvSpPr>
        <p:spPr>
          <a:xfrm>
            <a:off x="3785654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rgbClr val="7030A0"/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9" name="육각형 8"/>
          <p:cNvSpPr>
            <a:spLocks noChangeAspect="1"/>
          </p:cNvSpPr>
          <p:nvPr/>
        </p:nvSpPr>
        <p:spPr>
          <a:xfrm>
            <a:off x="5821637" y="3738547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2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0" name="TextBox 42"/>
          <p:cNvSpPr txBox="1"/>
          <p:nvPr/>
        </p:nvSpPr>
        <p:spPr>
          <a:xfrm>
            <a:off x="1766338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5015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4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4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35923" y="4106577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내용을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300" b="1" spc="100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적어주세요</a:t>
            </a:r>
            <a:endParaRPr lang="en-US" altLang="ko-KR" sz="1300" b="1" spc="100" dirty="0" smtClean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347238" y="2689592"/>
            <a:ext cx="6399384" cy="34290"/>
          </a:xfrm>
          <a:prstGeom prst="rect">
            <a:avLst/>
          </a:prstGeom>
          <a:gradFill>
            <a:gsLst>
              <a:gs pos="0">
                <a:schemeClr val="tx2">
                  <a:lumMod val="75000"/>
                  <a:alpha val="0"/>
                </a:schemeClr>
              </a:gs>
              <a:gs pos="50000">
                <a:schemeClr val="accent3">
                  <a:lumMod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14" name="TextBox 42"/>
          <p:cNvSpPr txBox="1"/>
          <p:nvPr/>
        </p:nvSpPr>
        <p:spPr>
          <a:xfrm>
            <a:off x="1637752" y="2232390"/>
            <a:ext cx="591983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본문 내용 영역입니다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 </a:t>
            </a:r>
            <a:r>
              <a:rPr lang="ko-KR" altLang="en-US" sz="1600" b="1" spc="100" dirty="0" smtClean="0">
                <a:solidFill>
                  <a:schemeClr val="accent5"/>
                </a:solidFill>
                <a:latin typeface="+mn-ea"/>
              </a:rPr>
              <a:t>내용을 적어주세요</a:t>
            </a:r>
            <a:r>
              <a:rPr lang="en-US" altLang="ko-KR" sz="1600" b="1" spc="100" dirty="0" smtClean="0">
                <a:solidFill>
                  <a:schemeClr val="accent5"/>
                </a:solidFill>
                <a:latin typeface="+mn-ea"/>
              </a:rPr>
              <a:t>.</a:t>
            </a:r>
            <a:endParaRPr lang="en-US" altLang="ko-KR" sz="1600" b="1" spc="100" dirty="0">
              <a:solidFill>
                <a:schemeClr val="accent5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023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3" name="꺾인 연결선 2"/>
          <p:cNvCxnSpPr/>
          <p:nvPr/>
        </p:nvCxnSpPr>
        <p:spPr>
          <a:xfrm>
            <a:off x="3179753" y="3457711"/>
            <a:ext cx="1643073" cy="807645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꺾인 연결선 3"/>
          <p:cNvCxnSpPr/>
          <p:nvPr/>
        </p:nvCxnSpPr>
        <p:spPr>
          <a:xfrm flipV="1">
            <a:off x="3179753" y="2684195"/>
            <a:ext cx="1643073" cy="767171"/>
          </a:xfrm>
          <a:prstGeom prst="bentConnector3">
            <a:avLst>
              <a:gd name="adj1" fmla="val 50000"/>
            </a:avLst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직선 연결선 4"/>
          <p:cNvCxnSpPr/>
          <p:nvPr/>
        </p:nvCxnSpPr>
        <p:spPr>
          <a:xfrm>
            <a:off x="3346441" y="3455725"/>
            <a:ext cx="1500198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육각형 5"/>
          <p:cNvSpPr>
            <a:spLocks noChangeAspect="1"/>
          </p:cNvSpPr>
          <p:nvPr/>
        </p:nvSpPr>
        <p:spPr>
          <a:xfrm>
            <a:off x="1917682" y="2763843"/>
            <a:ext cx="1607355" cy="1385652"/>
          </a:xfrm>
          <a:prstGeom prst="hexagon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19050">
            <a:solidFill>
              <a:schemeClr val="accent1">
                <a:lumMod val="75000"/>
              </a:schemeClr>
            </a:solidFill>
          </a:ln>
          <a:effectLst>
            <a:outerShdw blurRad="889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n-ea"/>
            </a:endParaRPr>
          </a:p>
        </p:txBody>
      </p:sp>
      <p:sp>
        <p:nvSpPr>
          <p:cNvPr id="7" name="TextBox 42"/>
          <p:cNvSpPr txBox="1"/>
          <p:nvPr/>
        </p:nvSpPr>
        <p:spPr>
          <a:xfrm>
            <a:off x="1917681" y="3150923"/>
            <a:ext cx="1573230" cy="5539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내용을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  <a:p>
            <a:pPr algn="ctr">
              <a:lnSpc>
                <a:spcPts val="1800"/>
              </a:lnSpc>
            </a:pPr>
            <a:r>
              <a:rPr lang="ko-KR" altLang="en-US" sz="1400" b="1" spc="100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적어주세요</a:t>
            </a:r>
            <a:endParaRPr lang="en-US" altLang="ko-KR" sz="1400" b="1" spc="100" dirty="0" smtClean="0">
              <a:solidFill>
                <a:schemeClr val="tx2">
                  <a:lumMod val="75000"/>
                </a:schemeClr>
              </a:solidFill>
              <a:latin typeface="+mn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560887" y="2455593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4560887" y="3217598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4560887" y="4051042"/>
            <a:ext cx="3000396" cy="45323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lin ang="5400000" scaled="0"/>
          </a:gradFill>
          <a:ln w="12700">
            <a:solidFill>
              <a:schemeClr val="bg1">
                <a:lumMod val="50000"/>
              </a:schemeClr>
            </a:solidFill>
          </a:ln>
          <a:effectLst>
            <a:outerShdw blurRad="88900" dist="25400" dir="5400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ea"/>
              </a:rPr>
              <a:t>내용을 적어주세요</a:t>
            </a:r>
            <a:endParaRPr lang="ko-KR" altLang="en-US" sz="1300" b="1" dirty="0">
              <a:solidFill>
                <a:schemeClr val="tx1">
                  <a:lumMod val="85000"/>
                  <a:lumOff val="15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548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02395" y="2714797"/>
            <a:ext cx="4674678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000" b="1" dirty="0" smtClean="0">
                <a:solidFill>
                  <a:srgbClr val="005CBF"/>
                </a:solidFill>
                <a:latin typeface="+mn-ea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9268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150</Words>
  <Application>Microsoft Office PowerPoint</Application>
  <PresentationFormat>화면 슬라이드 쇼(4:3)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5" baseType="lpstr">
      <vt:lpstr>Calibri</vt:lpstr>
      <vt:lpstr>Calibri Light</vt:lpstr>
      <vt:lpstr>나눔고딕</vt:lpstr>
      <vt:lpstr>나눔고딕 ExtraBold</vt:lpstr>
      <vt:lpstr>맑은 고딕</vt:lpstr>
      <vt:lpstr>Arial</vt:lpstr>
      <vt:lpstr>Office 테마</vt:lpstr>
      <vt:lpstr>강의 주제 입력</vt:lpstr>
      <vt:lpstr>페이지 제목을 입력해 주세요.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강의 주제 입력</dc:title>
  <dc:creator>inha</dc:creator>
  <cp:lastModifiedBy>inha</cp:lastModifiedBy>
  <cp:revision>3</cp:revision>
  <dcterms:created xsi:type="dcterms:W3CDTF">2018-02-14T01:20:43Z</dcterms:created>
  <dcterms:modified xsi:type="dcterms:W3CDTF">2018-02-14T01:35:54Z</dcterms:modified>
</cp:coreProperties>
</file>