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DE12"/>
    <a:srgbClr val="3C6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42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 userDrawn="1"/>
        </p:nvSpPr>
        <p:spPr>
          <a:xfrm>
            <a:off x="1871133" y="2453481"/>
            <a:ext cx="5359400" cy="1024467"/>
          </a:xfrm>
          <a:prstGeom prst="roundRect">
            <a:avLst>
              <a:gd name="adj" fmla="val 5000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77333" y="2421467"/>
            <a:ext cx="7772400" cy="1088496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4000"/>
            </a:lvl1pPr>
          </a:lstStyle>
          <a:p>
            <a:r>
              <a:rPr lang="ko-KR" altLang="en-US" dirty="0" smtClean="0"/>
              <a:t>강의 주제 입력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042787" y="3538272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3">
                    <a:lumMod val="50000"/>
                  </a:schemeClr>
                </a:solidFill>
              </a:rPr>
              <a:t>발표자</a:t>
            </a:r>
            <a:endParaRPr lang="ko-KR" altLang="en-US" sz="16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106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2018-02-23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2997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2018-02-23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6874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2018-02-23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6234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2018-02-23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563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2018-02-23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5524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2018-02-23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1326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2018-02-23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757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2018-02-23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2993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2018-02-23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2645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2018-02-23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405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8717" y="119594"/>
            <a:ext cx="7886700" cy="5238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세부제목 영역입니다</a:t>
            </a:r>
            <a:r>
              <a:rPr lang="en-US" altLang="ko-K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801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3000" b="1" kern="1200">
          <a:solidFill>
            <a:srgbClr val="3C62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강의 주제 입력</a:t>
            </a:r>
          </a:p>
        </p:txBody>
      </p:sp>
    </p:spTree>
    <p:extLst>
      <p:ext uri="{BB962C8B-B14F-4D97-AF65-F5344CB8AC3E}">
        <p14:creationId xmlns:p14="http://schemas.microsoft.com/office/powerpoint/2010/main" val="312741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세부제목</a:t>
            </a:r>
          </a:p>
        </p:txBody>
      </p:sp>
      <p:pic>
        <p:nvPicPr>
          <p:cNvPr id="4" name="Picture 8" descr="C:\Users\Administrator\Desktop\인하대학교\05_템플릿\01_작업\확정\04\PNG\0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6580" y="1146427"/>
            <a:ext cx="388620" cy="388620"/>
          </a:xfrm>
          <a:prstGeom prst="rect">
            <a:avLst/>
          </a:prstGeom>
          <a:noFill/>
        </p:spPr>
      </p:pic>
      <p:pic>
        <p:nvPicPr>
          <p:cNvPr id="5" name="Picture 9" descr="C:\Users\Administrator\Desktop\인하대학교\05_템플릿\01_작업\확정\04\PNG\1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1368" y="1698880"/>
            <a:ext cx="335280" cy="335280"/>
          </a:xfrm>
          <a:prstGeom prst="rect">
            <a:avLst/>
          </a:prstGeom>
          <a:noFill/>
        </p:spPr>
      </p:pic>
      <p:pic>
        <p:nvPicPr>
          <p:cNvPr id="6" name="Picture 11" descr="C:\Users\Administrator\Desktop\인하대학교\05_템플릿\01_작업\확정\04\PNG\1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4732" y="4314571"/>
            <a:ext cx="146304" cy="201168"/>
          </a:xfrm>
          <a:prstGeom prst="rect">
            <a:avLst/>
          </a:prstGeom>
          <a:noFill/>
        </p:spPr>
      </p:pic>
      <p:sp>
        <p:nvSpPr>
          <p:cNvPr id="7" name="TextBox 43"/>
          <p:cNvSpPr txBox="1">
            <a:spLocks noChangeAspect="1"/>
          </p:cNvSpPr>
          <p:nvPr/>
        </p:nvSpPr>
        <p:spPr>
          <a:xfrm>
            <a:off x="389442" y="1141664"/>
            <a:ext cx="316112" cy="353943"/>
          </a:xfrm>
          <a:prstGeom prst="rect">
            <a:avLst/>
          </a:prstGeom>
          <a:noFill/>
          <a:effectLst>
            <a:outerShdw blurRad="38100" dir="5400000" algn="t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700" b="1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1</a:t>
            </a:r>
          </a:p>
        </p:txBody>
      </p:sp>
      <p:sp>
        <p:nvSpPr>
          <p:cNvPr id="8" name="TextBox 36"/>
          <p:cNvSpPr txBox="1"/>
          <p:nvPr/>
        </p:nvSpPr>
        <p:spPr>
          <a:xfrm>
            <a:off x="570417" y="1708404"/>
            <a:ext cx="301686" cy="323165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1</a:t>
            </a:r>
          </a:p>
        </p:txBody>
      </p:sp>
      <p:sp>
        <p:nvSpPr>
          <p:cNvPr id="9" name="TextBox 42"/>
          <p:cNvSpPr txBox="1"/>
          <p:nvPr/>
        </p:nvSpPr>
        <p:spPr>
          <a:xfrm>
            <a:off x="770445" y="1165476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0" name="TextBox 42"/>
          <p:cNvSpPr txBox="1"/>
          <p:nvPr/>
        </p:nvSpPr>
        <p:spPr>
          <a:xfrm>
            <a:off x="922846" y="1717930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1" name="TextBox 42"/>
          <p:cNvSpPr txBox="1"/>
          <p:nvPr/>
        </p:nvSpPr>
        <p:spPr>
          <a:xfrm>
            <a:off x="941897" y="2165608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Blip>
                <a:blip r:embed="rId5"/>
              </a:buBlip>
            </a:pPr>
            <a:r>
              <a:rPr lang="ko-KR" altLang="en-US" sz="1300" b="1" spc="100" dirty="0" smtClean="0">
                <a:solidFill>
                  <a:schemeClr val="accent5"/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3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3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3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300" b="1" spc="100" dirty="0">
              <a:solidFill>
                <a:schemeClr val="accent6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TextBox 42"/>
          <p:cNvSpPr txBox="1"/>
          <p:nvPr/>
        </p:nvSpPr>
        <p:spPr>
          <a:xfrm>
            <a:off x="770445" y="3692508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3" name="TextBox 42"/>
          <p:cNvSpPr txBox="1"/>
          <p:nvPr/>
        </p:nvSpPr>
        <p:spPr>
          <a:xfrm>
            <a:off x="922846" y="4264012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TextBox 42"/>
          <p:cNvSpPr txBox="1"/>
          <p:nvPr/>
        </p:nvSpPr>
        <p:spPr>
          <a:xfrm>
            <a:off x="941897" y="4692640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Blip>
                <a:blip r:embed="rId6"/>
              </a:buBlip>
            </a:pPr>
            <a:r>
              <a:rPr lang="ko-KR" altLang="en-US" sz="1300" b="1" spc="100" dirty="0" smtClean="0">
                <a:solidFill>
                  <a:schemeClr val="accent5"/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3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3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3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300" b="1" spc="100" dirty="0">
              <a:solidFill>
                <a:schemeClr val="accent6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5" name="Picture 8" descr="C:\Users\Administrator\Desktop\인하대학교\05_템플릿\01_작업\확정\04\PNG\0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105" y="3677238"/>
            <a:ext cx="388620" cy="388620"/>
          </a:xfrm>
          <a:prstGeom prst="rect">
            <a:avLst/>
          </a:prstGeom>
          <a:noFill/>
        </p:spPr>
      </p:pic>
      <p:sp>
        <p:nvSpPr>
          <p:cNvPr id="16" name="TextBox 43"/>
          <p:cNvSpPr txBox="1">
            <a:spLocks noChangeAspect="1"/>
          </p:cNvSpPr>
          <p:nvPr/>
        </p:nvSpPr>
        <p:spPr>
          <a:xfrm>
            <a:off x="398967" y="3672475"/>
            <a:ext cx="316112" cy="353943"/>
          </a:xfrm>
          <a:prstGeom prst="rect">
            <a:avLst/>
          </a:prstGeom>
          <a:noFill/>
          <a:effectLst>
            <a:outerShdw blurRad="38100" dir="5400000" algn="t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700" b="1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06508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세부제목</a:t>
            </a:r>
          </a:p>
        </p:txBody>
      </p:sp>
      <p:sp>
        <p:nvSpPr>
          <p:cNvPr id="17" name="원형 화살표 16"/>
          <p:cNvSpPr/>
          <p:nvPr/>
        </p:nvSpPr>
        <p:spPr>
          <a:xfrm>
            <a:off x="4409020" y="2756165"/>
            <a:ext cx="1785950" cy="1785950"/>
          </a:xfrm>
          <a:prstGeom prst="circular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127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8" name="원형 화살표 17"/>
          <p:cNvSpPr/>
          <p:nvPr/>
        </p:nvSpPr>
        <p:spPr>
          <a:xfrm>
            <a:off x="2613546" y="1746508"/>
            <a:ext cx="1785950" cy="1785950"/>
          </a:xfrm>
          <a:prstGeom prst="circular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127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9" name="육각형 18"/>
          <p:cNvSpPr/>
          <p:nvPr/>
        </p:nvSpPr>
        <p:spPr>
          <a:xfrm>
            <a:off x="1580075" y="1778531"/>
            <a:ext cx="1785950" cy="1539613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육각형 19"/>
          <p:cNvSpPr/>
          <p:nvPr/>
        </p:nvSpPr>
        <p:spPr>
          <a:xfrm>
            <a:off x="3337450" y="2754851"/>
            <a:ext cx="1785950" cy="1539613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rgbClr val="7030A0"/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육각형 20"/>
          <p:cNvSpPr/>
          <p:nvPr/>
        </p:nvSpPr>
        <p:spPr>
          <a:xfrm>
            <a:off x="5118637" y="3697832"/>
            <a:ext cx="1785950" cy="1539613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2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42"/>
          <p:cNvSpPr txBox="1"/>
          <p:nvPr/>
        </p:nvSpPr>
        <p:spPr>
          <a:xfrm>
            <a:off x="1694376" y="2178355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61276" y="3121336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4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4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51988" y="4040505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2482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세부제목</a:t>
            </a:r>
          </a:p>
        </p:txBody>
      </p:sp>
      <p:grpSp>
        <p:nvGrpSpPr>
          <p:cNvPr id="11" name="그룹 10"/>
          <p:cNvGrpSpPr/>
          <p:nvPr/>
        </p:nvGrpSpPr>
        <p:grpSpPr>
          <a:xfrm>
            <a:off x="4331230" y="2466706"/>
            <a:ext cx="1964545" cy="1693574"/>
            <a:chOff x="4713288" y="2734464"/>
            <a:chExt cx="1964545" cy="1693574"/>
          </a:xfrm>
        </p:grpSpPr>
        <p:sp>
          <p:nvSpPr>
            <p:cNvPr id="12" name="육각형 11"/>
            <p:cNvSpPr>
              <a:spLocks noChangeAspect="1"/>
            </p:cNvSpPr>
            <p:nvPr/>
          </p:nvSpPr>
          <p:spPr>
            <a:xfrm>
              <a:off x="4713288" y="27344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2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3" name="직선 연결선 12"/>
            <p:cNvCxnSpPr/>
            <p:nvPr/>
          </p:nvCxnSpPr>
          <p:spPr>
            <a:xfrm rot="10800000" flipH="1">
              <a:off x="4763889" y="3581251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그룹 13"/>
          <p:cNvGrpSpPr/>
          <p:nvPr/>
        </p:nvGrpSpPr>
        <p:grpSpPr>
          <a:xfrm>
            <a:off x="1240346" y="2438131"/>
            <a:ext cx="1964545" cy="1693574"/>
            <a:chOff x="1622404" y="2705889"/>
            <a:chExt cx="1964545" cy="1693574"/>
          </a:xfrm>
        </p:grpSpPr>
        <p:sp>
          <p:nvSpPr>
            <p:cNvPr id="15" name="육각형 14"/>
            <p:cNvSpPr>
              <a:spLocks noChangeAspect="1"/>
            </p:cNvSpPr>
            <p:nvPr/>
          </p:nvSpPr>
          <p:spPr>
            <a:xfrm>
              <a:off x="1622404" y="2705889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1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6" name="직선 연결선 15"/>
            <p:cNvCxnSpPr/>
            <p:nvPr/>
          </p:nvCxnSpPr>
          <p:spPr>
            <a:xfrm rot="10800000" flipH="1">
              <a:off x="1665267" y="3552676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그룹 24"/>
          <p:cNvGrpSpPr/>
          <p:nvPr/>
        </p:nvGrpSpPr>
        <p:grpSpPr>
          <a:xfrm>
            <a:off x="2778644" y="3295387"/>
            <a:ext cx="1964545" cy="1693574"/>
            <a:chOff x="3160702" y="3563145"/>
            <a:chExt cx="1964545" cy="1693574"/>
          </a:xfrm>
        </p:grpSpPr>
        <p:sp>
          <p:nvSpPr>
            <p:cNvPr id="26" name="육각형 25"/>
            <p:cNvSpPr>
              <a:spLocks noChangeAspect="1"/>
            </p:cNvSpPr>
            <p:nvPr/>
          </p:nvSpPr>
          <p:spPr>
            <a:xfrm>
              <a:off x="3160702" y="3563145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rgbClr val="7030A0"/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7" name="직선 연결선 26"/>
            <p:cNvCxnSpPr/>
            <p:nvPr/>
          </p:nvCxnSpPr>
          <p:spPr>
            <a:xfrm rot="10800000" flipH="1">
              <a:off x="3205946" y="4409932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42"/>
          <p:cNvSpPr txBox="1"/>
          <p:nvPr/>
        </p:nvSpPr>
        <p:spPr>
          <a:xfrm>
            <a:off x="1448304" y="2682038"/>
            <a:ext cx="1573230" cy="30854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96914" y="3539294"/>
            <a:ext cx="1573230" cy="30854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4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34425" y="2710613"/>
            <a:ext cx="1573230" cy="30854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1" name="TextBox 54"/>
          <p:cNvSpPr txBox="1"/>
          <p:nvPr/>
        </p:nvSpPr>
        <p:spPr>
          <a:xfrm>
            <a:off x="1507048" y="3368141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2" name="TextBox 54"/>
          <p:cNvSpPr txBox="1"/>
          <p:nvPr/>
        </p:nvSpPr>
        <p:spPr>
          <a:xfrm>
            <a:off x="3028677" y="4225397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3" name="TextBox 54"/>
          <p:cNvSpPr txBox="1"/>
          <p:nvPr/>
        </p:nvSpPr>
        <p:spPr>
          <a:xfrm>
            <a:off x="4593169" y="3396716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5874291" y="3319200"/>
            <a:ext cx="1964545" cy="1693574"/>
            <a:chOff x="4713288" y="5146964"/>
            <a:chExt cx="1964545" cy="1693574"/>
          </a:xfrm>
        </p:grpSpPr>
        <p:sp>
          <p:nvSpPr>
            <p:cNvPr id="35" name="육각형 34"/>
            <p:cNvSpPr>
              <a:spLocks noChangeAspect="1"/>
            </p:cNvSpPr>
            <p:nvPr/>
          </p:nvSpPr>
          <p:spPr>
            <a:xfrm>
              <a:off x="4713288" y="51469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6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6" name="직선 연결선 35"/>
            <p:cNvCxnSpPr/>
            <p:nvPr/>
          </p:nvCxnSpPr>
          <p:spPr>
            <a:xfrm rot="10800000" flipH="1">
              <a:off x="4763889" y="5993751"/>
              <a:ext cx="1866318" cy="158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6077486" y="3563107"/>
            <a:ext cx="1573230" cy="30854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8" name="TextBox 54"/>
          <p:cNvSpPr txBox="1"/>
          <p:nvPr/>
        </p:nvSpPr>
        <p:spPr>
          <a:xfrm>
            <a:off x="6136230" y="4249210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3675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세부제목</a:t>
            </a:r>
          </a:p>
        </p:txBody>
      </p:sp>
      <p:cxnSp>
        <p:nvCxnSpPr>
          <p:cNvPr id="23" name="꺾인 연결선 22"/>
          <p:cNvCxnSpPr/>
          <p:nvPr/>
        </p:nvCxnSpPr>
        <p:spPr>
          <a:xfrm>
            <a:off x="3179753" y="3449245"/>
            <a:ext cx="1643073" cy="807645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꺾인 연결선 23"/>
          <p:cNvCxnSpPr/>
          <p:nvPr/>
        </p:nvCxnSpPr>
        <p:spPr>
          <a:xfrm flipV="1">
            <a:off x="3179753" y="2675729"/>
            <a:ext cx="1643073" cy="767171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/>
          <p:cNvCxnSpPr/>
          <p:nvPr/>
        </p:nvCxnSpPr>
        <p:spPr>
          <a:xfrm>
            <a:off x="3346441" y="3447259"/>
            <a:ext cx="1500198" cy="158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육각형 39"/>
          <p:cNvSpPr>
            <a:spLocks noChangeAspect="1"/>
          </p:cNvSpPr>
          <p:nvPr/>
        </p:nvSpPr>
        <p:spPr>
          <a:xfrm>
            <a:off x="1917682" y="2755377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TextBox 42"/>
          <p:cNvSpPr txBox="1"/>
          <p:nvPr/>
        </p:nvSpPr>
        <p:spPr>
          <a:xfrm>
            <a:off x="1917681" y="3142457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4560887" y="2447127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4560887" y="3209132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4560887" y="4042576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4610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세부제목</a:t>
            </a:r>
          </a:p>
        </p:txBody>
      </p:sp>
      <p:cxnSp>
        <p:nvCxnSpPr>
          <p:cNvPr id="11" name="꺾인 연결선 10"/>
          <p:cNvCxnSpPr/>
          <p:nvPr/>
        </p:nvCxnSpPr>
        <p:spPr>
          <a:xfrm rot="16200000" flipV="1">
            <a:off x="4516527" y="2705000"/>
            <a:ext cx="2177164" cy="2030884"/>
          </a:xfrm>
          <a:prstGeom prst="bentConnector3">
            <a:avLst>
              <a:gd name="adj1" fmla="val 70416"/>
            </a:avLst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꺾인 연결선 11"/>
          <p:cNvCxnSpPr/>
          <p:nvPr/>
        </p:nvCxnSpPr>
        <p:spPr>
          <a:xfrm rot="5400000" flipH="1" flipV="1">
            <a:off x="2490641" y="2702241"/>
            <a:ext cx="2174890" cy="2039952"/>
          </a:xfrm>
          <a:prstGeom prst="bentConnector3">
            <a:avLst>
              <a:gd name="adj1" fmla="val 70730"/>
            </a:avLst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rot="16200000" flipH="1">
            <a:off x="3963297" y="3456942"/>
            <a:ext cx="1263977" cy="1"/>
          </a:xfrm>
          <a:prstGeom prst="line">
            <a:avLst/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직사각형 13"/>
          <p:cNvSpPr/>
          <p:nvPr/>
        </p:nvSpPr>
        <p:spPr>
          <a:xfrm>
            <a:off x="2069683" y="2039137"/>
            <a:ext cx="4954494" cy="556264"/>
          </a:xfrm>
          <a:prstGeom prst="rect">
            <a:avLst/>
          </a:prstGeom>
          <a:gradFill>
            <a:gsLst>
              <a:gs pos="0">
                <a:schemeClr val="tx2">
                  <a:lumMod val="75000"/>
                  <a:alpha val="0"/>
                </a:schemeClr>
              </a:gs>
              <a:gs pos="50000">
                <a:schemeClr val="tx1">
                  <a:alpha val="1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육각형 14"/>
          <p:cNvSpPr>
            <a:spLocks noChangeAspect="1"/>
          </p:cNvSpPr>
          <p:nvPr/>
        </p:nvSpPr>
        <p:spPr>
          <a:xfrm>
            <a:off x="1747289" y="3653881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육각형 15"/>
          <p:cNvSpPr>
            <a:spLocks noChangeAspect="1"/>
          </p:cNvSpPr>
          <p:nvPr/>
        </p:nvSpPr>
        <p:spPr>
          <a:xfrm>
            <a:off x="3785654" y="3653881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rgbClr val="7030A0"/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육각형 16"/>
          <p:cNvSpPr>
            <a:spLocks noChangeAspect="1"/>
          </p:cNvSpPr>
          <p:nvPr/>
        </p:nvSpPr>
        <p:spPr>
          <a:xfrm>
            <a:off x="5821637" y="3653881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2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42"/>
          <p:cNvSpPr txBox="1"/>
          <p:nvPr/>
        </p:nvSpPr>
        <p:spPr>
          <a:xfrm>
            <a:off x="1766338" y="4021911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15015" y="4021911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35923" y="4021911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1347238" y="2604926"/>
            <a:ext cx="6399384" cy="34290"/>
          </a:xfrm>
          <a:prstGeom prst="rect">
            <a:avLst/>
          </a:prstGeom>
          <a:gradFill>
            <a:gsLst>
              <a:gs pos="0">
                <a:schemeClr val="tx2">
                  <a:lumMod val="75000"/>
                  <a:alpha val="0"/>
                </a:schemeClr>
              </a:gs>
              <a:gs pos="50000">
                <a:schemeClr val="accent3">
                  <a:lumMod val="5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42"/>
          <p:cNvSpPr txBox="1"/>
          <p:nvPr/>
        </p:nvSpPr>
        <p:spPr>
          <a:xfrm>
            <a:off x="1637752" y="2147724"/>
            <a:ext cx="5919832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6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6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6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6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600" b="1" spc="100" dirty="0">
              <a:solidFill>
                <a:schemeClr val="accent6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9164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2234661" y="2740196"/>
            <a:ext cx="467467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82222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96</Words>
  <Application>Microsoft Office PowerPoint</Application>
  <PresentationFormat>화면 슬라이드 쇼(4:3)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4" baseType="lpstr">
      <vt:lpstr>Calibri</vt:lpstr>
      <vt:lpstr>Calibri Light</vt:lpstr>
      <vt:lpstr>나눔고딕</vt:lpstr>
      <vt:lpstr>나눔고딕 ExtraBold</vt:lpstr>
      <vt:lpstr>맑은 고딕</vt:lpstr>
      <vt:lpstr>Arial</vt:lpstr>
      <vt:lpstr>Office 테마</vt:lpstr>
      <vt:lpstr>강의 주제 입력</vt:lpstr>
      <vt:lpstr>세부제목</vt:lpstr>
      <vt:lpstr>세부제목</vt:lpstr>
      <vt:lpstr>세부제목</vt:lpstr>
      <vt:lpstr>세부제목</vt:lpstr>
      <vt:lpstr>세부제목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강의 주제 입력</dc:title>
  <dc:creator>inha</dc:creator>
  <cp:lastModifiedBy>inha</cp:lastModifiedBy>
  <cp:revision>1</cp:revision>
  <dcterms:created xsi:type="dcterms:W3CDTF">2018-02-23T06:54:11Z</dcterms:created>
  <dcterms:modified xsi:type="dcterms:W3CDTF">2018-02-23T07:01:41Z</dcterms:modified>
</cp:coreProperties>
</file>