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E12"/>
    <a:srgbClr val="3C6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 userDrawn="1"/>
        </p:nvSpPr>
        <p:spPr>
          <a:xfrm>
            <a:off x="1871133" y="2453481"/>
            <a:ext cx="5359400" cy="1024467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7333" y="2421467"/>
            <a:ext cx="7772400" cy="10884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ko-KR" altLang="en-US" dirty="0" smtClean="0"/>
              <a:t>강의 주제 입력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042787" y="3538272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3">
                    <a:lumMod val="50000"/>
                  </a:schemeClr>
                </a:solidFill>
              </a:rPr>
              <a:t>발표자</a:t>
            </a:r>
            <a:endParaRPr lang="ko-KR" altLang="en-US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0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7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23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63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552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32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57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9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6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9DDB14-F8A3-46CF-B42F-19826FA3BD05}" type="datetimeFigureOut">
              <a:rPr lang="ko-KR" altLang="en-US" smtClean="0"/>
              <a:t>2018-02-23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D5B76C-4D25-41A4-871A-130C1A933D3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05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717" y="119594"/>
            <a:ext cx="7886700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세부제목 영역입니다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0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000" b="1" kern="1200">
          <a:solidFill>
            <a:srgbClr val="3C62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강의 주제 입력</a:t>
            </a:r>
          </a:p>
        </p:txBody>
      </p:sp>
    </p:spTree>
    <p:extLst>
      <p:ext uri="{BB962C8B-B14F-4D97-AF65-F5344CB8AC3E}">
        <p14:creationId xmlns:p14="http://schemas.microsoft.com/office/powerpoint/2010/main" val="31274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pic>
        <p:nvPicPr>
          <p:cNvPr id="4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80" y="1146427"/>
            <a:ext cx="388620" cy="388620"/>
          </a:xfrm>
          <a:prstGeom prst="rect">
            <a:avLst/>
          </a:prstGeom>
          <a:noFill/>
        </p:spPr>
      </p:pic>
      <p:pic>
        <p:nvPicPr>
          <p:cNvPr id="5" name="Picture 9" descr="C:\Users\Administrator\Desktop\인하대학교\05_템플릿\01_작업\확정\04\PNG\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368" y="1698880"/>
            <a:ext cx="335280" cy="335280"/>
          </a:xfrm>
          <a:prstGeom prst="rect">
            <a:avLst/>
          </a:prstGeom>
          <a:noFill/>
        </p:spPr>
      </p:pic>
      <p:pic>
        <p:nvPicPr>
          <p:cNvPr id="6" name="Picture 11" descr="C:\Users\Administrator\Desktop\인하대학교\05_템플릿\01_작업\확정\04\PNG\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732" y="4314571"/>
            <a:ext cx="146304" cy="201168"/>
          </a:xfrm>
          <a:prstGeom prst="rect">
            <a:avLst/>
          </a:prstGeom>
          <a:noFill/>
        </p:spPr>
      </p:pic>
      <p:sp>
        <p:nvSpPr>
          <p:cNvPr id="7" name="TextBox 43"/>
          <p:cNvSpPr txBox="1">
            <a:spLocks noChangeAspect="1"/>
          </p:cNvSpPr>
          <p:nvPr/>
        </p:nvSpPr>
        <p:spPr>
          <a:xfrm>
            <a:off x="389442" y="1141664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1</a:t>
            </a:r>
          </a:p>
        </p:txBody>
      </p:sp>
      <p:sp>
        <p:nvSpPr>
          <p:cNvPr id="8" name="TextBox 36"/>
          <p:cNvSpPr txBox="1"/>
          <p:nvPr/>
        </p:nvSpPr>
        <p:spPr>
          <a:xfrm>
            <a:off x="570417" y="1708404"/>
            <a:ext cx="301686" cy="323165"/>
          </a:xfrm>
          <a:prstGeom prst="rect">
            <a:avLst/>
          </a:prstGeom>
          <a:noFill/>
          <a:effectLst>
            <a:outerShdw dist="12700" dir="5400000" algn="t" rotWithShape="0">
              <a:schemeClr val="bg1">
                <a:alpha val="30000"/>
              </a:scheme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1</a:t>
            </a:r>
          </a:p>
        </p:txBody>
      </p:sp>
      <p:sp>
        <p:nvSpPr>
          <p:cNvPr id="9" name="TextBox 42"/>
          <p:cNvSpPr txBox="1"/>
          <p:nvPr/>
        </p:nvSpPr>
        <p:spPr>
          <a:xfrm>
            <a:off x="770445" y="1165476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922846" y="1717930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941897" y="2165608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5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42"/>
          <p:cNvSpPr txBox="1"/>
          <p:nvPr/>
        </p:nvSpPr>
        <p:spPr>
          <a:xfrm>
            <a:off x="770445" y="3692508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3" name="TextBox 42"/>
          <p:cNvSpPr txBox="1"/>
          <p:nvPr/>
        </p:nvSpPr>
        <p:spPr>
          <a:xfrm>
            <a:off x="922846" y="4264012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941897" y="4692640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Blip>
                <a:blip r:embed="rId6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3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5" name="Picture 8" descr="C:\Users\Administrator\Desktop\인하대학교\05_템플릿\01_작업\확정\04\PNG\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105" y="3677238"/>
            <a:ext cx="388620" cy="388620"/>
          </a:xfrm>
          <a:prstGeom prst="rect">
            <a:avLst/>
          </a:prstGeom>
          <a:noFill/>
        </p:spPr>
      </p:pic>
      <p:sp>
        <p:nvSpPr>
          <p:cNvPr id="16" name="TextBox 43"/>
          <p:cNvSpPr txBox="1">
            <a:spLocks noChangeAspect="1"/>
          </p:cNvSpPr>
          <p:nvPr/>
        </p:nvSpPr>
        <p:spPr>
          <a:xfrm>
            <a:off x="398967" y="3672475"/>
            <a:ext cx="316112" cy="353943"/>
          </a:xfrm>
          <a:prstGeom prst="rect">
            <a:avLst/>
          </a:prstGeom>
          <a:noFill/>
          <a:effectLst>
            <a:outerShdw blurRad="38100" dir="5400000" algn="t" rotWithShape="0">
              <a:prstClr val="black">
                <a:alpha val="5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7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6508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sp>
        <p:nvSpPr>
          <p:cNvPr id="17" name="원형 화살표 16"/>
          <p:cNvSpPr/>
          <p:nvPr/>
        </p:nvSpPr>
        <p:spPr>
          <a:xfrm>
            <a:off x="4409020" y="2756165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원형 화살표 17"/>
          <p:cNvSpPr/>
          <p:nvPr/>
        </p:nvSpPr>
        <p:spPr>
          <a:xfrm>
            <a:off x="2613546" y="1746508"/>
            <a:ext cx="1785950" cy="1785950"/>
          </a:xfrm>
          <a:prstGeom prst="circular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127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" name="육각형 18"/>
          <p:cNvSpPr/>
          <p:nvPr/>
        </p:nvSpPr>
        <p:spPr>
          <a:xfrm>
            <a:off x="1580075" y="177853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육각형 19"/>
          <p:cNvSpPr/>
          <p:nvPr/>
        </p:nvSpPr>
        <p:spPr>
          <a:xfrm>
            <a:off x="3337450" y="2754851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육각형 20"/>
          <p:cNvSpPr/>
          <p:nvPr/>
        </p:nvSpPr>
        <p:spPr>
          <a:xfrm>
            <a:off x="5118637" y="3697832"/>
            <a:ext cx="1785950" cy="1539613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94376" y="217835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1276" y="3121336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1988" y="4040505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482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12" name="육각형 11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3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15" name="육각형 14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" name="직선 연결선 15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그룹 24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26" name="육각형 25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7" name="직선 연결선 26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42"/>
          <p:cNvSpPr txBox="1"/>
          <p:nvPr/>
        </p:nvSpPr>
        <p:spPr>
          <a:xfrm>
            <a:off x="1448304" y="2682038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96914" y="3539294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34425" y="2710613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35" name="육각형 34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77486" y="3563107"/>
            <a:ext cx="1573230" cy="3085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675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23" name="꺾인 연결선 22"/>
          <p:cNvCxnSpPr/>
          <p:nvPr/>
        </p:nvCxnSpPr>
        <p:spPr>
          <a:xfrm>
            <a:off x="3179753" y="3449245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/>
          <p:nvPr/>
        </p:nvCxnSpPr>
        <p:spPr>
          <a:xfrm flipV="1">
            <a:off x="3179753" y="2675729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346441" y="3447259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육각형 39"/>
          <p:cNvSpPr>
            <a:spLocks noChangeAspect="1"/>
          </p:cNvSpPr>
          <p:nvPr/>
        </p:nvSpPr>
        <p:spPr>
          <a:xfrm>
            <a:off x="1917682" y="275537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2"/>
          <p:cNvSpPr txBox="1"/>
          <p:nvPr/>
        </p:nvSpPr>
        <p:spPr>
          <a:xfrm>
            <a:off x="1917681" y="314245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560887" y="2447127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60887" y="320913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4560887" y="4042576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61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세부제목</a:t>
            </a:r>
          </a:p>
        </p:txBody>
      </p:sp>
      <p:cxnSp>
        <p:nvCxnSpPr>
          <p:cNvPr id="11" name="꺾인 연결선 10"/>
          <p:cNvCxnSpPr/>
          <p:nvPr/>
        </p:nvCxnSpPr>
        <p:spPr>
          <a:xfrm rot="16200000" flipV="1">
            <a:off x="4516527" y="2705000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/>
          <p:nvPr/>
        </p:nvCxnSpPr>
        <p:spPr>
          <a:xfrm rot="5400000" flipH="1" flipV="1">
            <a:off x="2490641" y="2702241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6200000" flipH="1">
            <a:off x="3963297" y="3456942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2069683" y="2039137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육각형 14"/>
          <p:cNvSpPr>
            <a:spLocks noChangeAspect="1"/>
          </p:cNvSpPr>
          <p:nvPr/>
        </p:nvSpPr>
        <p:spPr>
          <a:xfrm>
            <a:off x="1747289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육각형 15"/>
          <p:cNvSpPr>
            <a:spLocks noChangeAspect="1"/>
          </p:cNvSpPr>
          <p:nvPr/>
        </p:nvSpPr>
        <p:spPr>
          <a:xfrm>
            <a:off x="3785654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육각형 16"/>
          <p:cNvSpPr>
            <a:spLocks noChangeAspect="1"/>
          </p:cNvSpPr>
          <p:nvPr/>
        </p:nvSpPr>
        <p:spPr>
          <a:xfrm>
            <a:off x="5821637" y="3653881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42"/>
          <p:cNvSpPr txBox="1"/>
          <p:nvPr/>
        </p:nvSpPr>
        <p:spPr>
          <a:xfrm>
            <a:off x="1766338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5015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35923" y="4021911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347238" y="2604926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42"/>
          <p:cNvSpPr txBox="1"/>
          <p:nvPr/>
        </p:nvSpPr>
        <p:spPr>
          <a:xfrm>
            <a:off x="1637752" y="2147724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6">
                    <a:lumMod val="75000"/>
                  </a:schemeClr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1600" b="1" spc="100" dirty="0">
              <a:solidFill>
                <a:schemeClr val="accent6">
                  <a:lumMod val="7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16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234661" y="2740196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22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96</Words>
  <Application>Microsoft Office PowerPoint</Application>
  <PresentationFormat>화면 슬라이드 쇼(4:3)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</vt:lpstr>
      <vt:lpstr>세부제목</vt:lpstr>
      <vt:lpstr>세부제목</vt:lpstr>
      <vt:lpstr>세부제목</vt:lpstr>
      <vt:lpstr>세부제목</vt:lpstr>
      <vt:lpstr>세부제목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1</cp:revision>
  <dcterms:created xsi:type="dcterms:W3CDTF">2018-02-23T06:54:11Z</dcterms:created>
  <dcterms:modified xsi:type="dcterms:W3CDTF">2018-02-23T07:01:41Z</dcterms:modified>
</cp:coreProperties>
</file>