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C0B6"/>
    <a:srgbClr val="111E3A"/>
    <a:srgbClr val="C6DE12"/>
    <a:srgbClr val="3C6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195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C5365-7D6E-45AC-A8AF-216AC880E6FF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BDE0D-3C7F-4923-9AE9-66058DF05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547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BDE0D-3C7F-4923-9AE9-66058DF0539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54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11866" y="2751667"/>
            <a:ext cx="3860801" cy="108849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/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84854" y="640000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3">
                    <a:lumMod val="50000"/>
                  </a:schemeClr>
                </a:solidFill>
              </a:rPr>
              <a:t>발표자</a:t>
            </a:r>
            <a:endParaRPr lang="ko-KR" altLang="en-US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10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7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23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6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5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3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9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6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5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317" y="34926"/>
            <a:ext cx="7886700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페이지 제목 </a:t>
            </a:r>
            <a:r>
              <a:rPr lang="ko-KR" altLang="en-US" dirty="0" smtClean="0"/>
              <a:t>영역입니다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000" b="1" kern="1200">
          <a:solidFill>
            <a:srgbClr val="111E3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88065" y="2709334"/>
            <a:ext cx="4394201" cy="1088496"/>
          </a:xfrm>
        </p:spPr>
        <p:txBody>
          <a:bodyPr>
            <a:normAutofit/>
          </a:bodyPr>
          <a:lstStyle/>
          <a:p>
            <a:r>
              <a:rPr lang="ko-KR" altLang="en-US" dirty="0"/>
              <a:t>강의 주제 </a:t>
            </a:r>
            <a:r>
              <a:rPr lang="ko-KR" altLang="en-US" dirty="0" smtClean="0"/>
              <a:t>입력 </a:t>
            </a: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을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4572000" y="3623734"/>
            <a:ext cx="3276599" cy="1088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lnSpc>
                <a:spcPct val="100000"/>
              </a:lnSpc>
              <a:spcBef>
                <a:spcPct val="0"/>
              </a:spcBef>
              <a:buNone/>
              <a:defRPr sz="4000" b="1" kern="1200">
                <a:solidFill>
                  <a:srgbClr val="111E3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해주세요</a:t>
            </a:r>
            <a:r>
              <a:rPr lang="en-US" altLang="ko-KR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4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580" y="1146427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368" y="1698880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732" y="4314571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389442" y="1141664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70417" y="1708404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70445" y="1165476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22846" y="171793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41897" y="2165608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70445" y="369250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22846" y="42640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41897" y="4692640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5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105" y="3677238"/>
            <a:ext cx="388620" cy="388620"/>
          </a:xfrm>
          <a:prstGeom prst="rect">
            <a:avLst/>
          </a:prstGeom>
          <a:noFill/>
        </p:spPr>
      </p:pic>
      <p:sp>
        <p:nvSpPr>
          <p:cNvPr id="16" name="TextBox 43"/>
          <p:cNvSpPr txBox="1">
            <a:spLocks noChangeAspect="1"/>
          </p:cNvSpPr>
          <p:nvPr/>
        </p:nvSpPr>
        <p:spPr>
          <a:xfrm>
            <a:off x="398967" y="3672475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50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7" name="원형 화살표 16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원형 화살표 17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육각형 18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육각형 19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육각형 20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94376" y="217835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1276" y="3121336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1988" y="404050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48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12" name="육각형 11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그룹 13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15" name="육각형 14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24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26" name="육각형 25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42"/>
          <p:cNvSpPr txBox="1"/>
          <p:nvPr/>
        </p:nvSpPr>
        <p:spPr>
          <a:xfrm>
            <a:off x="1448304" y="2682038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96914" y="3539294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34425" y="2710613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2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35" name="육각형 34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077486" y="3563107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8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67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23" name="꺾인 연결선 22"/>
          <p:cNvCxnSpPr/>
          <p:nvPr/>
        </p:nvCxnSpPr>
        <p:spPr>
          <a:xfrm>
            <a:off x="3179753" y="34492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/>
          <p:nvPr/>
        </p:nvCxnSpPr>
        <p:spPr>
          <a:xfrm flipV="1">
            <a:off x="3179753" y="26757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3346441" y="34472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육각형 39"/>
          <p:cNvSpPr>
            <a:spLocks noChangeAspect="1"/>
          </p:cNvSpPr>
          <p:nvPr/>
        </p:nvSpPr>
        <p:spPr>
          <a:xfrm>
            <a:off x="1917682" y="27553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2"/>
          <p:cNvSpPr txBox="1"/>
          <p:nvPr/>
        </p:nvSpPr>
        <p:spPr>
          <a:xfrm>
            <a:off x="1917681" y="31424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560887" y="24471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560887" y="32091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560887" y="40425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61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11" name="꺾인 연결선 10"/>
          <p:cNvCxnSpPr/>
          <p:nvPr/>
        </p:nvCxnSpPr>
        <p:spPr>
          <a:xfrm rot="16200000" flipV="1">
            <a:off x="4516527" y="270500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1"/>
          <p:cNvCxnSpPr/>
          <p:nvPr/>
        </p:nvCxnSpPr>
        <p:spPr>
          <a:xfrm rot="5400000" flipH="1" flipV="1">
            <a:off x="2490641" y="270224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6200000" flipH="1">
            <a:off x="3963297" y="345694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2069683" y="203913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육각형 14"/>
          <p:cNvSpPr>
            <a:spLocks noChangeAspect="1"/>
          </p:cNvSpPr>
          <p:nvPr/>
        </p:nvSpPr>
        <p:spPr>
          <a:xfrm>
            <a:off x="1747289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육각형 15"/>
          <p:cNvSpPr>
            <a:spLocks noChangeAspect="1"/>
          </p:cNvSpPr>
          <p:nvPr/>
        </p:nvSpPr>
        <p:spPr>
          <a:xfrm>
            <a:off x="3785654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육각형 16"/>
          <p:cNvSpPr>
            <a:spLocks noChangeAspect="1"/>
          </p:cNvSpPr>
          <p:nvPr/>
        </p:nvSpPr>
        <p:spPr>
          <a:xfrm>
            <a:off x="5821637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42"/>
          <p:cNvSpPr txBox="1"/>
          <p:nvPr/>
        </p:nvSpPr>
        <p:spPr>
          <a:xfrm>
            <a:off x="1766338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5015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5923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47238" y="260492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37752" y="214772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6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1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34661" y="2740196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22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100</Words>
  <Application>Microsoft Office PowerPoint</Application>
  <PresentationFormat>화면 슬라이드 쇼(4:3)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 을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3</cp:revision>
  <dcterms:created xsi:type="dcterms:W3CDTF">2018-02-23T06:54:11Z</dcterms:created>
  <dcterms:modified xsi:type="dcterms:W3CDTF">2018-02-27T07:58:26Z</dcterms:modified>
</cp:coreProperties>
</file>