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3" r:id="rId4"/>
    <p:sldId id="258" r:id="rId5"/>
    <p:sldId id="259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66"/>
    <a:srgbClr val="F1CF03"/>
    <a:srgbClr val="FFC000"/>
    <a:srgbClr val="4E650C"/>
    <a:srgbClr val="AC5091"/>
    <a:srgbClr val="FFB7C5"/>
    <a:srgbClr val="CFAFD1"/>
    <a:srgbClr val="903560"/>
    <a:srgbClr val="3366FF"/>
    <a:srgbClr val="CAC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4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1950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C5365-7D6E-45AC-A8AF-216AC880E6FF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BDE0D-3C7F-4923-9AE9-66058DF053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547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BDE0D-3C7F-4923-9AE9-66058DF0539B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554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23945" y="2842999"/>
            <a:ext cx="3860801" cy="1088496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903560"/>
                </a:solidFill>
              </a:defRPr>
            </a:lvl1pPr>
          </a:lstStyle>
          <a:p>
            <a:r>
              <a:rPr lang="ko-KR" altLang="en-US" dirty="0" smtClean="0"/>
              <a:t>강의 주제 입력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106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299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687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23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63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552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132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757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9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264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F9DDB14-F8A3-46CF-B42F-19826FA3BD05}" type="datetimeFigureOut">
              <a:rPr lang="ko-KR" altLang="en-US" smtClean="0"/>
              <a:t>2018-03-30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BD5B76C-4D25-41A4-871A-130C1A933D3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05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0185" y="51860"/>
            <a:ext cx="7886700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페이지 제목 영역입니다</a:t>
            </a:r>
            <a:r>
              <a:rPr lang="en-US" altLang="ko-K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0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374899" y="2785535"/>
            <a:ext cx="4394201" cy="1088496"/>
          </a:xfrm>
        </p:spPr>
        <p:txBody>
          <a:bodyPr>
            <a:normAutofit/>
          </a:bodyPr>
          <a:lstStyle/>
          <a:p>
            <a:r>
              <a:rPr lang="ko-KR" altLang="en-US" dirty="0"/>
              <a:t>강의 주제 </a:t>
            </a:r>
            <a:r>
              <a:rPr lang="ko-KR" altLang="en-US" dirty="0" smtClean="0"/>
              <a:t>입력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35654" y="6485578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 smtClean="0">
                <a:solidFill>
                  <a:schemeClr val="accent3">
                    <a:lumMod val="50000"/>
                  </a:schemeClr>
                </a:solidFill>
              </a:rPr>
              <a:t>발표자</a:t>
            </a:r>
            <a:endParaRPr lang="ko-KR" altLang="en-US" sz="1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4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pic>
        <p:nvPicPr>
          <p:cNvPr id="4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46580" y="1146427"/>
            <a:ext cx="388620" cy="388620"/>
          </a:xfrm>
          <a:prstGeom prst="rect">
            <a:avLst/>
          </a:prstGeom>
          <a:noFill/>
        </p:spPr>
      </p:pic>
      <p:pic>
        <p:nvPicPr>
          <p:cNvPr id="5" name="Picture 9" descr="C:\Users\Administrator\Desktop\인하대학교\05_템플릿\01_작업\확정\04\PNG\1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1368" y="1698880"/>
            <a:ext cx="335280" cy="335280"/>
          </a:xfrm>
          <a:prstGeom prst="rect">
            <a:avLst/>
          </a:prstGeom>
          <a:noFill/>
        </p:spPr>
      </p:pic>
      <p:pic>
        <p:nvPicPr>
          <p:cNvPr id="6" name="Picture 11" descr="C:\Users\Administrator\Desktop\인하대학교\05_템플릿\01_작업\확정\04\PNG\1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4732" y="4314571"/>
            <a:ext cx="146304" cy="201168"/>
          </a:xfrm>
          <a:prstGeom prst="rect">
            <a:avLst/>
          </a:prstGeom>
          <a:noFill/>
        </p:spPr>
      </p:pic>
      <p:sp>
        <p:nvSpPr>
          <p:cNvPr id="7" name="TextBox 43"/>
          <p:cNvSpPr txBox="1">
            <a:spLocks noChangeAspect="1"/>
          </p:cNvSpPr>
          <p:nvPr/>
        </p:nvSpPr>
        <p:spPr>
          <a:xfrm>
            <a:off x="392359" y="1141664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1</a:t>
            </a:r>
          </a:p>
        </p:txBody>
      </p:sp>
      <p:sp>
        <p:nvSpPr>
          <p:cNvPr id="8" name="TextBox 36"/>
          <p:cNvSpPr txBox="1"/>
          <p:nvPr/>
        </p:nvSpPr>
        <p:spPr>
          <a:xfrm>
            <a:off x="570417" y="1708404"/>
            <a:ext cx="301686" cy="323165"/>
          </a:xfrm>
          <a:prstGeom prst="rect">
            <a:avLst/>
          </a:prstGeom>
          <a:noFill/>
          <a:effectLst>
            <a:outerShdw dist="12700" dir="5400000" algn="t" rotWithShape="0">
              <a:schemeClr val="bg1">
                <a:alpha val="30000"/>
              </a:scheme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</a:p>
        </p:txBody>
      </p:sp>
      <p:sp>
        <p:nvSpPr>
          <p:cNvPr id="9" name="TextBox 42"/>
          <p:cNvSpPr txBox="1"/>
          <p:nvPr/>
        </p:nvSpPr>
        <p:spPr>
          <a:xfrm>
            <a:off x="770445" y="1165476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922846" y="1717930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941897" y="2165608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5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6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770445" y="3692508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922846" y="426401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941897" y="4692640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Blip>
                <a:blip r:embed="rId6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300" b="1" spc="100" dirty="0">
              <a:solidFill>
                <a:schemeClr val="accent6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7" name="Picture 8" descr="C:\Users\Administrator\Desktop\인하대학교\05_템플릿\01_작업\확정\04\PNG\09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46580" y="3682470"/>
            <a:ext cx="388620" cy="388620"/>
          </a:xfrm>
          <a:prstGeom prst="rect">
            <a:avLst/>
          </a:prstGeom>
          <a:noFill/>
        </p:spPr>
      </p:pic>
      <p:sp>
        <p:nvSpPr>
          <p:cNvPr id="18" name="TextBox 43"/>
          <p:cNvSpPr txBox="1">
            <a:spLocks noChangeAspect="1"/>
          </p:cNvSpPr>
          <p:nvPr/>
        </p:nvSpPr>
        <p:spPr>
          <a:xfrm>
            <a:off x="392359" y="3677707"/>
            <a:ext cx="316112" cy="353943"/>
          </a:xfrm>
          <a:prstGeom prst="rect">
            <a:avLst/>
          </a:prstGeom>
          <a:noFill/>
          <a:effectLst>
            <a:outerShdw blurRad="38100" dir="5400000" algn="t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700" b="1" dirty="0" smtClean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2</a:t>
            </a:r>
            <a:endParaRPr lang="en-US" altLang="ko-KR" sz="1700" b="1" dirty="0" smtClean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508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모서리가 둥근 직사각형 39"/>
          <p:cNvSpPr/>
          <p:nvPr/>
        </p:nvSpPr>
        <p:spPr>
          <a:xfrm>
            <a:off x="5861629" y="2553238"/>
            <a:ext cx="2791300" cy="308742"/>
          </a:xfrm>
          <a:prstGeom prst="roundRect">
            <a:avLst>
              <a:gd name="adj" fmla="val 50000"/>
            </a:avLst>
          </a:prstGeom>
          <a:solidFill>
            <a:srgbClr val="4E650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2"/>
          <p:cNvSpPr txBox="1"/>
          <p:nvPr/>
        </p:nvSpPr>
        <p:spPr>
          <a:xfrm>
            <a:off x="6614855" y="2536157"/>
            <a:ext cx="2041543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 입력</a:t>
            </a:r>
            <a:endParaRPr lang="en-US" altLang="ko-KR" sz="15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4740824" y="5177192"/>
            <a:ext cx="2791300" cy="308742"/>
          </a:xfrm>
          <a:prstGeom prst="roundRect">
            <a:avLst>
              <a:gd name="adj" fmla="val 50000"/>
            </a:avLst>
          </a:prstGeom>
          <a:solidFill>
            <a:srgbClr val="AC509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42"/>
          <p:cNvSpPr txBox="1"/>
          <p:nvPr/>
        </p:nvSpPr>
        <p:spPr>
          <a:xfrm>
            <a:off x="5145255" y="5160111"/>
            <a:ext cx="2041543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 입력</a:t>
            </a:r>
            <a:endParaRPr lang="en-US" altLang="ko-KR" sz="15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36" name="모서리가 둥근 직사각형 35"/>
          <p:cNvSpPr/>
          <p:nvPr/>
        </p:nvSpPr>
        <p:spPr>
          <a:xfrm>
            <a:off x="645447" y="3854149"/>
            <a:ext cx="2791300" cy="308742"/>
          </a:xfrm>
          <a:prstGeom prst="roundRect">
            <a:avLst>
              <a:gd name="adj" fmla="val 50000"/>
            </a:avLst>
          </a:prstGeom>
          <a:solidFill>
            <a:srgbClr val="F1CF03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42"/>
          <p:cNvSpPr txBox="1"/>
          <p:nvPr/>
        </p:nvSpPr>
        <p:spPr>
          <a:xfrm>
            <a:off x="852345" y="3837068"/>
            <a:ext cx="2041543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 입력</a:t>
            </a:r>
            <a:endParaRPr lang="en-US" altLang="ko-KR" sz="15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sp>
        <p:nvSpPr>
          <p:cNvPr id="15" name="모서리가 둥근 직사각형 14"/>
          <p:cNvSpPr/>
          <p:nvPr/>
        </p:nvSpPr>
        <p:spPr>
          <a:xfrm rot="18900000">
            <a:off x="3734568" y="1314126"/>
            <a:ext cx="1674864" cy="1674864"/>
          </a:xfrm>
          <a:prstGeom prst="roundRect">
            <a:avLst/>
          </a:prstGeom>
          <a:solidFill>
            <a:srgbClr val="FFB7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모서리가 둥근 직사각형 18"/>
          <p:cNvSpPr/>
          <p:nvPr/>
        </p:nvSpPr>
        <p:spPr>
          <a:xfrm rot="18900000">
            <a:off x="3726104" y="3775876"/>
            <a:ext cx="1674864" cy="1674864"/>
          </a:xfrm>
          <a:prstGeom prst="roundRect">
            <a:avLst/>
          </a:prstGeom>
          <a:solidFill>
            <a:srgbClr val="AC5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모서리가 둥근 직사각형 19"/>
          <p:cNvSpPr/>
          <p:nvPr/>
        </p:nvSpPr>
        <p:spPr>
          <a:xfrm rot="18900000">
            <a:off x="5087700" y="2557699"/>
            <a:ext cx="1674864" cy="1674864"/>
          </a:xfrm>
          <a:prstGeom prst="roundRect">
            <a:avLst/>
          </a:prstGeom>
          <a:solidFill>
            <a:srgbClr val="4E65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모서리가 둥근 직사각형 21"/>
          <p:cNvSpPr/>
          <p:nvPr/>
        </p:nvSpPr>
        <p:spPr>
          <a:xfrm rot="18900000">
            <a:off x="2381435" y="2557699"/>
            <a:ext cx="1674864" cy="1674864"/>
          </a:xfrm>
          <a:prstGeom prst="roundRect">
            <a:avLst/>
          </a:prstGeom>
          <a:solidFill>
            <a:srgbClr val="F1CF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타원 2"/>
          <p:cNvSpPr/>
          <p:nvPr/>
        </p:nvSpPr>
        <p:spPr>
          <a:xfrm>
            <a:off x="3776135" y="2548467"/>
            <a:ext cx="1574800" cy="1574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4331389" y="1758083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+mn-ea"/>
              </a:rPr>
              <a:t>1</a:t>
            </a:r>
            <a:endParaRPr lang="ko-KR" altLang="en-US" sz="4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48737" y="1385319"/>
            <a:ext cx="62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+mn-ea"/>
              </a:rPr>
              <a:t>step</a:t>
            </a:r>
            <a:endParaRPr lang="ko-KR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71236" y="3126705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+mn-ea"/>
              </a:rPr>
              <a:t>2</a:t>
            </a:r>
            <a:endParaRPr lang="ko-KR" altLang="en-US" sz="4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688584" y="2753941"/>
            <a:ext cx="62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+mn-ea"/>
              </a:rPr>
              <a:t>step</a:t>
            </a:r>
            <a:endParaRPr lang="ko-KR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11738" y="3126705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+mn-ea"/>
              </a:rPr>
              <a:t>3</a:t>
            </a:r>
            <a:endParaRPr lang="ko-KR" altLang="en-US" sz="4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29086" y="2753941"/>
            <a:ext cx="62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+mn-ea"/>
              </a:rPr>
              <a:t>step</a:t>
            </a:r>
            <a:endParaRPr lang="ko-KR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31389" y="4318630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+mn-ea"/>
              </a:rPr>
              <a:t>4</a:t>
            </a:r>
            <a:endParaRPr lang="ko-KR" altLang="en-US" sz="4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48737" y="4993344"/>
            <a:ext cx="62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+mn-ea"/>
              </a:rPr>
              <a:t>step</a:t>
            </a:r>
            <a:endParaRPr lang="ko-KR" altLang="en-US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1705492" y="1189807"/>
            <a:ext cx="2791300" cy="308742"/>
          </a:xfrm>
          <a:prstGeom prst="roundRect">
            <a:avLst>
              <a:gd name="adj" fmla="val 50000"/>
            </a:avLst>
          </a:prstGeom>
          <a:solidFill>
            <a:srgbClr val="FFB7C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42"/>
          <p:cNvSpPr txBox="1"/>
          <p:nvPr/>
        </p:nvSpPr>
        <p:spPr>
          <a:xfrm>
            <a:off x="1912390" y="1172726"/>
            <a:ext cx="2041543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 입력</a:t>
            </a:r>
            <a:endParaRPr lang="en-US" altLang="ko-KR" sz="15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9026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sp>
        <p:nvSpPr>
          <p:cNvPr id="17" name="원형 화살표 16"/>
          <p:cNvSpPr/>
          <p:nvPr/>
        </p:nvSpPr>
        <p:spPr>
          <a:xfrm>
            <a:off x="4409020" y="2756165"/>
            <a:ext cx="1785950" cy="1785950"/>
          </a:xfrm>
          <a:prstGeom prst="circular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원형 화살표 17"/>
          <p:cNvSpPr/>
          <p:nvPr/>
        </p:nvSpPr>
        <p:spPr>
          <a:xfrm>
            <a:off x="2613546" y="1746508"/>
            <a:ext cx="1785950" cy="1785950"/>
          </a:xfrm>
          <a:prstGeom prst="circular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127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육각형 18"/>
          <p:cNvSpPr/>
          <p:nvPr/>
        </p:nvSpPr>
        <p:spPr>
          <a:xfrm>
            <a:off x="1580075" y="177853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육각형 19"/>
          <p:cNvSpPr/>
          <p:nvPr/>
        </p:nvSpPr>
        <p:spPr>
          <a:xfrm>
            <a:off x="3337450" y="2754851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육각형 20"/>
          <p:cNvSpPr/>
          <p:nvPr/>
        </p:nvSpPr>
        <p:spPr>
          <a:xfrm>
            <a:off x="5118637" y="3697832"/>
            <a:ext cx="1785950" cy="1539613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42"/>
          <p:cNvSpPr txBox="1"/>
          <p:nvPr/>
        </p:nvSpPr>
        <p:spPr>
          <a:xfrm>
            <a:off x="1694376" y="2178355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61276" y="3121336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1988" y="4040505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2482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grpSp>
        <p:nvGrpSpPr>
          <p:cNvPr id="11" name="그룹 10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12" name="육각형 11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" name="직선 연결선 12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그룹 13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15" name="육각형 14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6" name="직선 연결선 15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그룹 24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26" name="육각형 25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7" name="직선 연결선 26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42"/>
          <p:cNvSpPr txBox="1"/>
          <p:nvPr/>
        </p:nvSpPr>
        <p:spPr>
          <a:xfrm>
            <a:off x="1448304" y="2682038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96914" y="3539294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34425" y="2710613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1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2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3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35" name="육각형 34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36" name="직선 연결선 35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6077486" y="3563107"/>
            <a:ext cx="1573230" cy="30854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8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67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 16"/>
          <p:cNvSpPr/>
          <p:nvPr/>
        </p:nvSpPr>
        <p:spPr>
          <a:xfrm>
            <a:off x="4614335" y="2350474"/>
            <a:ext cx="922104" cy="2157052"/>
          </a:xfrm>
          <a:custGeom>
            <a:avLst/>
            <a:gdLst>
              <a:gd name="connsiteX0" fmla="*/ 0 w 922104"/>
              <a:gd name="connsiteY0" fmla="*/ 0 h 2157052"/>
              <a:gd name="connsiteX1" fmla="*/ 922104 w 922104"/>
              <a:gd name="connsiteY1" fmla="*/ 461052 h 2157052"/>
              <a:gd name="connsiteX2" fmla="*/ 922104 w 922104"/>
              <a:gd name="connsiteY2" fmla="*/ 1696000 h 2157052"/>
              <a:gd name="connsiteX3" fmla="*/ 0 w 922104"/>
              <a:gd name="connsiteY3" fmla="*/ 2157052 h 2157052"/>
              <a:gd name="connsiteX4" fmla="*/ 0 w 922104"/>
              <a:gd name="connsiteY4" fmla="*/ 0 h 215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2104" h="2157052">
                <a:moveTo>
                  <a:pt x="0" y="0"/>
                </a:moveTo>
                <a:lnTo>
                  <a:pt x="922104" y="461052"/>
                </a:lnTo>
                <a:lnTo>
                  <a:pt x="922104" y="1696000"/>
                </a:lnTo>
                <a:lnTo>
                  <a:pt x="0" y="2157052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자유형 14"/>
          <p:cNvSpPr/>
          <p:nvPr/>
        </p:nvSpPr>
        <p:spPr>
          <a:xfrm>
            <a:off x="3665307" y="2343743"/>
            <a:ext cx="949029" cy="2170514"/>
          </a:xfrm>
          <a:custGeom>
            <a:avLst/>
            <a:gdLst>
              <a:gd name="connsiteX0" fmla="*/ 935567 w 949029"/>
              <a:gd name="connsiteY0" fmla="*/ 0 h 2170514"/>
              <a:gd name="connsiteX1" fmla="*/ 949029 w 949029"/>
              <a:gd name="connsiteY1" fmla="*/ 6731 h 2170514"/>
              <a:gd name="connsiteX2" fmla="*/ 949029 w 949029"/>
              <a:gd name="connsiteY2" fmla="*/ 2163783 h 2170514"/>
              <a:gd name="connsiteX3" fmla="*/ 935567 w 949029"/>
              <a:gd name="connsiteY3" fmla="*/ 2170514 h 2170514"/>
              <a:gd name="connsiteX4" fmla="*/ 0 w 949029"/>
              <a:gd name="connsiteY4" fmla="*/ 1702731 h 2170514"/>
              <a:gd name="connsiteX5" fmla="*/ 0 w 949029"/>
              <a:gd name="connsiteY5" fmla="*/ 467783 h 2170514"/>
              <a:gd name="connsiteX6" fmla="*/ 935567 w 949029"/>
              <a:gd name="connsiteY6" fmla="*/ 0 h 2170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9029" h="2170514">
                <a:moveTo>
                  <a:pt x="935567" y="0"/>
                </a:moveTo>
                <a:lnTo>
                  <a:pt x="949029" y="6731"/>
                </a:lnTo>
                <a:lnTo>
                  <a:pt x="949029" y="2163783"/>
                </a:lnTo>
                <a:lnTo>
                  <a:pt x="935567" y="2170514"/>
                </a:lnTo>
                <a:lnTo>
                  <a:pt x="0" y="1702731"/>
                </a:lnTo>
                <a:lnTo>
                  <a:pt x="0" y="467783"/>
                </a:lnTo>
                <a:lnTo>
                  <a:pt x="935567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sp>
        <p:nvSpPr>
          <p:cNvPr id="11" name="육각형 10"/>
          <p:cNvSpPr/>
          <p:nvPr/>
        </p:nvSpPr>
        <p:spPr>
          <a:xfrm rot="16200000">
            <a:off x="4046848" y="2939785"/>
            <a:ext cx="1134979" cy="978430"/>
          </a:xfrm>
          <a:prstGeom prst="hexagon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9" name="직선 화살표 연결선 18"/>
          <p:cNvCxnSpPr/>
          <p:nvPr/>
        </p:nvCxnSpPr>
        <p:spPr>
          <a:xfrm rot="16200000">
            <a:off x="5807049" y="3141133"/>
            <a:ext cx="0" cy="575733"/>
          </a:xfrm>
          <a:prstGeom prst="straightConnector1">
            <a:avLst/>
          </a:prstGeom>
          <a:ln w="38100">
            <a:solidFill>
              <a:srgbClr val="FFC000"/>
            </a:solidFill>
            <a:headEnd type="none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모서리가 둥근 직사각형 21"/>
          <p:cNvSpPr/>
          <p:nvPr/>
        </p:nvSpPr>
        <p:spPr>
          <a:xfrm>
            <a:off x="6239935" y="2421467"/>
            <a:ext cx="2421466" cy="2167466"/>
          </a:xfrm>
          <a:prstGeom prst="roundRect">
            <a:avLst>
              <a:gd name="adj" fmla="val 4558"/>
            </a:avLst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505571" y="2421467"/>
            <a:ext cx="2421466" cy="2167466"/>
          </a:xfrm>
          <a:prstGeom prst="roundRect">
            <a:avLst>
              <a:gd name="adj" fmla="val 455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4" name="직선 화살표 연결선 23"/>
          <p:cNvCxnSpPr/>
          <p:nvPr/>
        </p:nvCxnSpPr>
        <p:spPr>
          <a:xfrm rot="5400000" flipH="1">
            <a:off x="3388851" y="3141133"/>
            <a:ext cx="0" cy="575733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headEnd type="none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42"/>
          <p:cNvSpPr txBox="1"/>
          <p:nvPr/>
        </p:nvSpPr>
        <p:spPr>
          <a:xfrm>
            <a:off x="4136533" y="3274727"/>
            <a:ext cx="967020" cy="3353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2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</a:t>
            </a:r>
            <a:endParaRPr lang="en-US" altLang="ko-KR" sz="25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6" name="TextBox 54"/>
          <p:cNvSpPr txBox="1"/>
          <p:nvPr/>
        </p:nvSpPr>
        <p:spPr>
          <a:xfrm>
            <a:off x="1028021" y="3153539"/>
            <a:ext cx="1420831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600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600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600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7" name="TextBox 54"/>
          <p:cNvSpPr txBox="1"/>
          <p:nvPr/>
        </p:nvSpPr>
        <p:spPr>
          <a:xfrm>
            <a:off x="6798412" y="3153539"/>
            <a:ext cx="1420831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600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600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600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8" name="모서리가 둥근 직사각형 27"/>
          <p:cNvSpPr/>
          <p:nvPr/>
        </p:nvSpPr>
        <p:spPr>
          <a:xfrm>
            <a:off x="734170" y="2262569"/>
            <a:ext cx="1964267" cy="338667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54"/>
          <p:cNvSpPr txBox="1"/>
          <p:nvPr/>
        </p:nvSpPr>
        <p:spPr>
          <a:xfrm>
            <a:off x="977125" y="2237168"/>
            <a:ext cx="1420831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</a:t>
            </a:r>
            <a:endParaRPr lang="en-US" altLang="ko-KR" sz="16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6449170" y="2262569"/>
            <a:ext cx="1964267" cy="338667"/>
          </a:xfrm>
          <a:prstGeom prst="roundRect">
            <a:avLst>
              <a:gd name="adj" fmla="val 50000"/>
            </a:avLst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54"/>
          <p:cNvSpPr txBox="1"/>
          <p:nvPr/>
        </p:nvSpPr>
        <p:spPr>
          <a:xfrm>
            <a:off x="6692125" y="2237168"/>
            <a:ext cx="1420831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</a:t>
            </a:r>
            <a:endParaRPr lang="en-US" altLang="ko-KR" sz="16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96978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cxnSp>
        <p:nvCxnSpPr>
          <p:cNvPr id="23" name="꺾인 연결선 22"/>
          <p:cNvCxnSpPr/>
          <p:nvPr/>
        </p:nvCxnSpPr>
        <p:spPr>
          <a:xfrm>
            <a:off x="3179753" y="3449245"/>
            <a:ext cx="1643073" cy="80764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꺾인 연결선 23"/>
          <p:cNvCxnSpPr/>
          <p:nvPr/>
        </p:nvCxnSpPr>
        <p:spPr>
          <a:xfrm flipV="1">
            <a:off x="3179753" y="2675729"/>
            <a:ext cx="1643073" cy="76717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3346441" y="3447259"/>
            <a:ext cx="1500198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육각형 39"/>
          <p:cNvSpPr>
            <a:spLocks noChangeAspect="1"/>
          </p:cNvSpPr>
          <p:nvPr/>
        </p:nvSpPr>
        <p:spPr>
          <a:xfrm>
            <a:off x="1917682" y="275537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TextBox 42"/>
          <p:cNvSpPr txBox="1"/>
          <p:nvPr/>
        </p:nvSpPr>
        <p:spPr>
          <a:xfrm>
            <a:off x="1917681" y="314245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560887" y="2447127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4560887" y="3209132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4560887" y="4042576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461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세부제목</a:t>
            </a:r>
          </a:p>
        </p:txBody>
      </p:sp>
      <p:cxnSp>
        <p:nvCxnSpPr>
          <p:cNvPr id="11" name="꺾인 연결선 10"/>
          <p:cNvCxnSpPr/>
          <p:nvPr/>
        </p:nvCxnSpPr>
        <p:spPr>
          <a:xfrm rot="16200000" flipV="1">
            <a:off x="4516527" y="2705000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꺾인 연결선 11"/>
          <p:cNvCxnSpPr/>
          <p:nvPr/>
        </p:nvCxnSpPr>
        <p:spPr>
          <a:xfrm rot="5400000" flipH="1" flipV="1">
            <a:off x="2490641" y="2702241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16200000" flipH="1">
            <a:off x="3963297" y="3456942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2069683" y="2039137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육각형 14"/>
          <p:cNvSpPr>
            <a:spLocks noChangeAspect="1"/>
          </p:cNvSpPr>
          <p:nvPr/>
        </p:nvSpPr>
        <p:spPr>
          <a:xfrm>
            <a:off x="1747289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육각형 15"/>
          <p:cNvSpPr>
            <a:spLocks noChangeAspect="1"/>
          </p:cNvSpPr>
          <p:nvPr/>
        </p:nvSpPr>
        <p:spPr>
          <a:xfrm>
            <a:off x="3785654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육각형 16"/>
          <p:cNvSpPr>
            <a:spLocks noChangeAspect="1"/>
          </p:cNvSpPr>
          <p:nvPr/>
        </p:nvSpPr>
        <p:spPr>
          <a:xfrm>
            <a:off x="5821637" y="3653881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42"/>
          <p:cNvSpPr txBox="1"/>
          <p:nvPr/>
        </p:nvSpPr>
        <p:spPr>
          <a:xfrm>
            <a:off x="1766338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5015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35923" y="4021911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347238" y="2604926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42"/>
          <p:cNvSpPr txBox="1"/>
          <p:nvPr/>
        </p:nvSpPr>
        <p:spPr>
          <a:xfrm>
            <a:off x="1637752" y="2147724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6">
                    <a:lumMod val="7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lang="en-US" altLang="ko-KR" sz="1600" b="1" spc="100" dirty="0">
              <a:solidFill>
                <a:schemeClr val="accent6">
                  <a:lumMod val="7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164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2234661" y="2680930"/>
            <a:ext cx="467467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0" b="1" dirty="0" smtClean="0">
                <a:solidFill>
                  <a:schemeClr val="bg1"/>
                </a:solidFill>
                <a:latin typeface="+mn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222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123</Words>
  <Application>Microsoft Office PowerPoint</Application>
  <PresentationFormat>화면 슬라이드 쇼(4:3)</PresentationFormat>
  <Paragraphs>69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Calibri</vt:lpstr>
      <vt:lpstr>Calibri Light</vt:lpstr>
      <vt:lpstr>나눔고딕</vt:lpstr>
      <vt:lpstr>나눔고딕 ExtraBold</vt:lpstr>
      <vt:lpstr>맑은 고딕</vt:lpstr>
      <vt:lpstr>Arial</vt:lpstr>
      <vt:lpstr>Office 테마</vt:lpstr>
      <vt:lpstr>강의 주제 입력</vt:lpstr>
      <vt:lpstr>세부제목</vt:lpstr>
      <vt:lpstr>세부제목</vt:lpstr>
      <vt:lpstr>세부제목</vt:lpstr>
      <vt:lpstr>세부제목</vt:lpstr>
      <vt:lpstr>세부제목</vt:lpstr>
      <vt:lpstr>세부제목</vt:lpstr>
      <vt:lpstr>세부제목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inha</dc:creator>
  <cp:lastModifiedBy>inha</cp:lastModifiedBy>
  <cp:revision>12</cp:revision>
  <dcterms:created xsi:type="dcterms:W3CDTF">2018-02-23T06:54:11Z</dcterms:created>
  <dcterms:modified xsi:type="dcterms:W3CDTF">2018-03-30T07:38:51Z</dcterms:modified>
</cp:coreProperties>
</file>