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BDD7EE"/>
    <a:srgbClr val="2F5597"/>
    <a:srgbClr val="849FC8"/>
    <a:srgbClr val="53B37B"/>
    <a:srgbClr val="E73535"/>
    <a:srgbClr val="104485"/>
    <a:srgbClr val="EFC51F"/>
    <a:srgbClr val="241B01"/>
    <a:srgbClr val="B92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7333" y="2421467"/>
            <a:ext cx="7772400" cy="1088496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ko-KR" altLang="en-US" dirty="0" smtClean="0"/>
              <a:t>강의 주제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06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87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23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63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5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32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5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9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64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05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7933" y="119594"/>
            <a:ext cx="8227484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세부제목 영역입니다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0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3333" y="2237345"/>
            <a:ext cx="5382387" cy="1088496"/>
          </a:xfrm>
        </p:spPr>
        <p:txBody>
          <a:bodyPr/>
          <a:lstStyle/>
          <a:p>
            <a:r>
              <a:rPr lang="ko-KR" altLang="en-US" dirty="0" smtClean="0">
                <a:solidFill>
                  <a:srgbClr val="E73535"/>
                </a:solidFill>
              </a:rPr>
              <a:t>강의 주제 입력</a:t>
            </a:r>
            <a:endParaRPr lang="ko-KR" altLang="en-US" dirty="0">
              <a:solidFill>
                <a:srgbClr val="E7353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05720" y="258153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발표자</a:t>
            </a:r>
            <a:endParaRPr lang="ko-KR" alt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4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7514" y="1146427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302" y="1698880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55666" y="4314571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651909" y="1155306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841351" y="1708404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1041379" y="1165476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193780" y="1717930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1212831" y="2165608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1041379" y="369250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1193780" y="42640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212831" y="4692640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7039" y="3677238"/>
            <a:ext cx="388620" cy="388620"/>
          </a:xfrm>
          <a:prstGeom prst="rect">
            <a:avLst/>
          </a:prstGeom>
          <a:noFill/>
        </p:spPr>
      </p:pic>
      <p:sp>
        <p:nvSpPr>
          <p:cNvPr id="16" name="TextBox 43"/>
          <p:cNvSpPr txBox="1">
            <a:spLocks noChangeAspect="1"/>
          </p:cNvSpPr>
          <p:nvPr/>
        </p:nvSpPr>
        <p:spPr>
          <a:xfrm>
            <a:off x="669901" y="3676841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6508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956734" y="1303866"/>
            <a:ext cx="2048933" cy="2489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643843" y="1303866"/>
            <a:ext cx="2048933" cy="2489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330952" y="1303866"/>
            <a:ext cx="2048933" cy="248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/>
          <p:cNvSpPr/>
          <p:nvPr/>
        </p:nvSpPr>
        <p:spPr>
          <a:xfrm rot="5400000">
            <a:off x="3077867" y="24341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이등변 삼각형 7"/>
          <p:cNvSpPr/>
          <p:nvPr/>
        </p:nvSpPr>
        <p:spPr>
          <a:xfrm rot="5400000">
            <a:off x="5783499" y="24341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42"/>
          <p:cNvSpPr txBox="1"/>
          <p:nvPr/>
        </p:nvSpPr>
        <p:spPr>
          <a:xfrm>
            <a:off x="956734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3643843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6330952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956733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" name="TextBox 42"/>
          <p:cNvSpPr txBox="1"/>
          <p:nvPr/>
        </p:nvSpPr>
        <p:spPr>
          <a:xfrm>
            <a:off x="3643842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8" name="TextBox 42"/>
          <p:cNvSpPr txBox="1"/>
          <p:nvPr/>
        </p:nvSpPr>
        <p:spPr>
          <a:xfrm>
            <a:off x="6330951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806431" y="4259416"/>
            <a:ext cx="5919832" cy="19389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961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17" name="원형 화살표 16"/>
          <p:cNvSpPr/>
          <p:nvPr/>
        </p:nvSpPr>
        <p:spPr>
          <a:xfrm>
            <a:off x="4409020" y="2756165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원형 화살표 17"/>
          <p:cNvSpPr/>
          <p:nvPr/>
        </p:nvSpPr>
        <p:spPr>
          <a:xfrm>
            <a:off x="2613546" y="1746508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육각형 18"/>
          <p:cNvSpPr/>
          <p:nvPr/>
        </p:nvSpPr>
        <p:spPr>
          <a:xfrm>
            <a:off x="1580075" y="177853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육각형 19"/>
          <p:cNvSpPr/>
          <p:nvPr/>
        </p:nvSpPr>
        <p:spPr>
          <a:xfrm>
            <a:off x="3337450" y="275485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육각형 20"/>
          <p:cNvSpPr/>
          <p:nvPr/>
        </p:nvSpPr>
        <p:spPr>
          <a:xfrm>
            <a:off x="5118637" y="3697832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94376" y="225986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1276" y="320284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1988" y="419821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48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12" name="육각형 11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그룹 13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15" name="육각형 14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" name="직선 연결선 15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그룹 24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26" name="육각형 25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7" name="직선 연결선 26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42"/>
          <p:cNvSpPr txBox="1"/>
          <p:nvPr/>
        </p:nvSpPr>
        <p:spPr>
          <a:xfrm>
            <a:off x="1429752" y="274184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56453" y="3641136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16969" y="2764771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2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35" name="육각형 34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6077486" y="361155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8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67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563365" y="1294826"/>
            <a:ext cx="1968169" cy="2341606"/>
            <a:chOff x="563365" y="1294826"/>
            <a:chExt cx="1968169" cy="2341606"/>
          </a:xfrm>
        </p:grpSpPr>
        <p:sp>
          <p:nvSpPr>
            <p:cNvPr id="18" name="직사각형 17"/>
            <p:cNvSpPr/>
            <p:nvPr/>
          </p:nvSpPr>
          <p:spPr>
            <a:xfrm>
              <a:off x="645749" y="1294826"/>
              <a:ext cx="1803400" cy="19776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563365" y="3221565"/>
              <a:ext cx="1968168" cy="41486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TextBox 42"/>
            <p:cNvSpPr txBox="1"/>
            <p:nvPr/>
          </p:nvSpPr>
          <p:spPr>
            <a:xfrm>
              <a:off x="563366" y="3162392"/>
              <a:ext cx="1968168" cy="41402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ko-KR" altLang="en-US" sz="16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 영역</a:t>
              </a:r>
              <a:endParaRPr lang="en-US" altLang="ko-KR" sz="16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19" name="TextBox 42"/>
            <p:cNvSpPr txBox="1"/>
            <p:nvPr/>
          </p:nvSpPr>
          <p:spPr>
            <a:xfrm>
              <a:off x="645749" y="1413378"/>
              <a:ext cx="1803400" cy="163121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463" indent="-271463" algn="l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</a:t>
              </a: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 영역입니다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</a:p>
            <a:p>
              <a:pPr marL="271463" indent="-271463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내용 영역입니다</a:t>
              </a:r>
              <a:r>
                <a:rPr lang="en-US" altLang="ko-KR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  <a:endPara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6612466" y="3162392"/>
            <a:ext cx="1968169" cy="2213941"/>
            <a:chOff x="563365" y="3162392"/>
            <a:chExt cx="1968169" cy="2213941"/>
          </a:xfrm>
        </p:grpSpPr>
        <p:sp>
          <p:nvSpPr>
            <p:cNvPr id="22" name="직사각형 21"/>
            <p:cNvSpPr/>
            <p:nvPr/>
          </p:nvSpPr>
          <p:spPr>
            <a:xfrm>
              <a:off x="645749" y="3398704"/>
              <a:ext cx="1803400" cy="19776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모서리가 둥근 직사각형 22"/>
            <p:cNvSpPr/>
            <p:nvPr/>
          </p:nvSpPr>
          <p:spPr>
            <a:xfrm>
              <a:off x="563365" y="3221565"/>
              <a:ext cx="1968168" cy="41486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TextBox 42"/>
            <p:cNvSpPr txBox="1"/>
            <p:nvPr/>
          </p:nvSpPr>
          <p:spPr>
            <a:xfrm>
              <a:off x="563366" y="3162392"/>
              <a:ext cx="1968168" cy="41402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ko-KR" altLang="en-US" sz="16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 영역</a:t>
              </a:r>
              <a:endParaRPr lang="en-US" altLang="ko-KR" sz="16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25" name="TextBox 42"/>
            <p:cNvSpPr txBox="1"/>
            <p:nvPr/>
          </p:nvSpPr>
          <p:spPr>
            <a:xfrm>
              <a:off x="645749" y="3678067"/>
              <a:ext cx="1803400" cy="163121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463" indent="-271463" algn="l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</a:t>
              </a: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 영역입니다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</a:p>
            <a:p>
              <a:pPr marL="271463" indent="-271463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내용 영역입니다</a:t>
              </a:r>
              <a:r>
                <a:rPr lang="en-US" altLang="ko-KR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  <a:endPara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7" name="타원 6"/>
          <p:cNvSpPr/>
          <p:nvPr/>
        </p:nvSpPr>
        <p:spPr>
          <a:xfrm>
            <a:off x="2806700" y="1663700"/>
            <a:ext cx="3530600" cy="3530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50000">
                  <a:srgbClr val="809CC5"/>
                </a:gs>
                <a:gs pos="49000">
                  <a:schemeClr val="accent5">
                    <a:lumMod val="75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692789" y="2549789"/>
            <a:ext cx="1758421" cy="175842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glow rad="1143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3852994" y="2709994"/>
            <a:ext cx="1438011" cy="143801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5444067" y="3428999"/>
            <a:ext cx="1337733" cy="0"/>
          </a:xfrm>
          <a:prstGeom prst="straightConnector1">
            <a:avLst/>
          </a:prstGeom>
          <a:ln w="38100">
            <a:solidFill>
              <a:srgbClr val="849FC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H="1">
            <a:off x="2370667" y="3428999"/>
            <a:ext cx="1322122" cy="0"/>
          </a:xfrm>
          <a:prstGeom prst="straightConnector1">
            <a:avLst/>
          </a:prstGeom>
          <a:ln w="38100">
            <a:solidFill>
              <a:srgbClr val="2F5597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2"/>
          <p:cNvSpPr txBox="1"/>
          <p:nvPr/>
        </p:nvSpPr>
        <p:spPr>
          <a:xfrm>
            <a:off x="3692789" y="3075056"/>
            <a:ext cx="1758421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324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23" name="꺾인 연결선 22"/>
          <p:cNvCxnSpPr/>
          <p:nvPr/>
        </p:nvCxnSpPr>
        <p:spPr>
          <a:xfrm>
            <a:off x="3179753" y="3449245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꺾인 연결선 23"/>
          <p:cNvCxnSpPr/>
          <p:nvPr/>
        </p:nvCxnSpPr>
        <p:spPr>
          <a:xfrm flipV="1">
            <a:off x="3179753" y="2675729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3346441" y="3447259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육각형 39"/>
          <p:cNvSpPr>
            <a:spLocks noChangeAspect="1"/>
          </p:cNvSpPr>
          <p:nvPr/>
        </p:nvSpPr>
        <p:spPr>
          <a:xfrm>
            <a:off x="1917682" y="275537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2"/>
          <p:cNvSpPr txBox="1"/>
          <p:nvPr/>
        </p:nvSpPr>
        <p:spPr>
          <a:xfrm>
            <a:off x="1917681" y="314245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560887" y="2447127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560887" y="320913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4560887" y="4042576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61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11" name="꺾인 연결선 10"/>
          <p:cNvCxnSpPr/>
          <p:nvPr/>
        </p:nvCxnSpPr>
        <p:spPr>
          <a:xfrm rot="16200000" flipV="1">
            <a:off x="4516527" y="2705000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꺾인 연결선 11"/>
          <p:cNvCxnSpPr/>
          <p:nvPr/>
        </p:nvCxnSpPr>
        <p:spPr>
          <a:xfrm rot="5400000" flipH="1" flipV="1">
            <a:off x="2490641" y="2702241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16200000" flipH="1">
            <a:off x="3963297" y="3456942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2069683" y="2039137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육각형 14"/>
          <p:cNvSpPr>
            <a:spLocks noChangeAspect="1"/>
          </p:cNvSpPr>
          <p:nvPr/>
        </p:nvSpPr>
        <p:spPr>
          <a:xfrm>
            <a:off x="1747289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육각형 15"/>
          <p:cNvSpPr>
            <a:spLocks noChangeAspect="1"/>
          </p:cNvSpPr>
          <p:nvPr/>
        </p:nvSpPr>
        <p:spPr>
          <a:xfrm>
            <a:off x="3785654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육각형 16"/>
          <p:cNvSpPr>
            <a:spLocks noChangeAspect="1"/>
          </p:cNvSpPr>
          <p:nvPr/>
        </p:nvSpPr>
        <p:spPr>
          <a:xfrm>
            <a:off x="5821637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42"/>
          <p:cNvSpPr txBox="1"/>
          <p:nvPr/>
        </p:nvSpPr>
        <p:spPr>
          <a:xfrm>
            <a:off x="1766338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5015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35923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47238" y="2604926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37752" y="2147724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6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16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234661" y="2545463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rgbClr val="53B37B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222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198</Words>
  <Application>Microsoft Office PowerPoint</Application>
  <PresentationFormat>화면 슬라이드 쇼(4:3)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나눔고딕</vt:lpstr>
      <vt:lpstr>나눔고딕 ExtraBold</vt:lpstr>
      <vt:lpstr>맑은 고딕</vt:lpstr>
      <vt:lpstr>Arial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inha</cp:lastModifiedBy>
  <cp:revision>10</cp:revision>
  <dcterms:created xsi:type="dcterms:W3CDTF">2018-02-23T06:54:11Z</dcterms:created>
  <dcterms:modified xsi:type="dcterms:W3CDTF">2018-04-06T01:10:30Z</dcterms:modified>
</cp:coreProperties>
</file>