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4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BDD7EE"/>
    <a:srgbClr val="2F5597"/>
    <a:srgbClr val="849FC8"/>
    <a:srgbClr val="53B37B"/>
    <a:srgbClr val="E73535"/>
    <a:srgbClr val="104485"/>
    <a:srgbClr val="EFC51F"/>
    <a:srgbClr val="241B01"/>
    <a:srgbClr val="B92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4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7333" y="2421467"/>
            <a:ext cx="7772400" cy="1088496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4000"/>
            </a:lvl1pPr>
          </a:lstStyle>
          <a:p>
            <a:r>
              <a:rPr lang="ko-KR" altLang="en-US" dirty="0" smtClean="0"/>
              <a:t>강의 주제 입력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106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2018-04-06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2018-04-06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687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2018-04-06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623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2018-04-06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63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2018-04-06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552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2018-04-06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132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2018-04-06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757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2018-04-06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99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2018-04-06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264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2018-04-06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405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7933" y="119594"/>
            <a:ext cx="8227484" cy="523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세부제목 영역입니다</a:t>
            </a:r>
            <a:r>
              <a:rPr lang="en-US" altLang="ko-K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80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23333" y="2237345"/>
            <a:ext cx="5382387" cy="1088496"/>
          </a:xfrm>
        </p:spPr>
        <p:txBody>
          <a:bodyPr/>
          <a:lstStyle/>
          <a:p>
            <a:r>
              <a:rPr lang="ko-KR" altLang="en-US" dirty="0" smtClean="0">
                <a:solidFill>
                  <a:srgbClr val="E73535"/>
                </a:solidFill>
              </a:rPr>
              <a:t>강의 주제 입력</a:t>
            </a:r>
            <a:endParaRPr lang="ko-KR" altLang="en-US" dirty="0">
              <a:solidFill>
                <a:srgbClr val="E7353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05720" y="2581538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solidFill>
                  <a:schemeClr val="accent3">
                    <a:lumMod val="50000"/>
                  </a:schemeClr>
                </a:solidFill>
              </a:rPr>
              <a:t>발표자</a:t>
            </a:r>
            <a:endParaRPr lang="ko-KR" altLang="en-US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41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pic>
        <p:nvPicPr>
          <p:cNvPr id="4" name="Picture 8" descr="C:\Users\Administrator\Desktop\인하대학교\05_템플릿\01_작업\확정\04\PNG\09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17514" y="1146427"/>
            <a:ext cx="388620" cy="388620"/>
          </a:xfrm>
          <a:prstGeom prst="rect">
            <a:avLst/>
          </a:prstGeom>
          <a:noFill/>
        </p:spPr>
      </p:pic>
      <p:pic>
        <p:nvPicPr>
          <p:cNvPr id="5" name="Picture 9" descr="C:\Users\Administrator\Desktop\인하대학교\05_템플릿\01_작업\확정\04\PNG\1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302" y="1698880"/>
            <a:ext cx="335280" cy="335280"/>
          </a:xfrm>
          <a:prstGeom prst="rect">
            <a:avLst/>
          </a:prstGeom>
          <a:noFill/>
        </p:spPr>
      </p:pic>
      <p:pic>
        <p:nvPicPr>
          <p:cNvPr id="6" name="Picture 11" descr="C:\Users\Administrator\Desktop\인하대학교\05_템플릿\01_작업\확정\04\PNG\11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55666" y="4314571"/>
            <a:ext cx="146304" cy="201168"/>
          </a:xfrm>
          <a:prstGeom prst="rect">
            <a:avLst/>
          </a:prstGeom>
          <a:noFill/>
        </p:spPr>
      </p:pic>
      <p:sp>
        <p:nvSpPr>
          <p:cNvPr id="7" name="TextBox 43"/>
          <p:cNvSpPr txBox="1">
            <a:spLocks noChangeAspect="1"/>
          </p:cNvSpPr>
          <p:nvPr/>
        </p:nvSpPr>
        <p:spPr>
          <a:xfrm>
            <a:off x="651909" y="1155306"/>
            <a:ext cx="316112" cy="353943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</a:t>
            </a:r>
          </a:p>
        </p:txBody>
      </p:sp>
      <p:sp>
        <p:nvSpPr>
          <p:cNvPr id="8" name="TextBox 36"/>
          <p:cNvSpPr txBox="1"/>
          <p:nvPr/>
        </p:nvSpPr>
        <p:spPr>
          <a:xfrm>
            <a:off x="841351" y="1708404"/>
            <a:ext cx="301686" cy="323165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1</a:t>
            </a:r>
          </a:p>
        </p:txBody>
      </p:sp>
      <p:sp>
        <p:nvSpPr>
          <p:cNvPr id="9" name="TextBox 42"/>
          <p:cNvSpPr txBox="1"/>
          <p:nvPr/>
        </p:nvSpPr>
        <p:spPr>
          <a:xfrm>
            <a:off x="1041379" y="1165476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TextBox 42"/>
          <p:cNvSpPr txBox="1"/>
          <p:nvPr/>
        </p:nvSpPr>
        <p:spPr>
          <a:xfrm>
            <a:off x="1193780" y="1717930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1" name="TextBox 42"/>
          <p:cNvSpPr txBox="1"/>
          <p:nvPr/>
        </p:nvSpPr>
        <p:spPr>
          <a:xfrm>
            <a:off x="1212831" y="2165608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Blip>
                <a:blip r:embed="rId5"/>
              </a:buBlip>
            </a:pPr>
            <a:r>
              <a:rPr lang="ko-KR" altLang="en-US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300" b="1" spc="100" dirty="0">
              <a:solidFill>
                <a:schemeClr val="accent5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TextBox 42"/>
          <p:cNvSpPr txBox="1"/>
          <p:nvPr/>
        </p:nvSpPr>
        <p:spPr>
          <a:xfrm>
            <a:off x="1041379" y="3692508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3" name="TextBox 42"/>
          <p:cNvSpPr txBox="1"/>
          <p:nvPr/>
        </p:nvSpPr>
        <p:spPr>
          <a:xfrm>
            <a:off x="1193780" y="4264012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1212831" y="4692640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Blip>
                <a:blip r:embed="rId6"/>
              </a:buBlip>
            </a:pPr>
            <a:r>
              <a:rPr lang="ko-KR" altLang="en-US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300" b="1" spc="100" dirty="0">
              <a:solidFill>
                <a:schemeClr val="accent5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5" name="Picture 8" descr="C:\Users\Administrator\Desktop\인하대학교\05_템플릿\01_작업\확정\04\PNG\09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27039" y="3677238"/>
            <a:ext cx="388620" cy="388620"/>
          </a:xfrm>
          <a:prstGeom prst="rect">
            <a:avLst/>
          </a:prstGeom>
          <a:noFill/>
        </p:spPr>
      </p:pic>
      <p:sp>
        <p:nvSpPr>
          <p:cNvPr id="16" name="TextBox 43"/>
          <p:cNvSpPr txBox="1">
            <a:spLocks noChangeAspect="1"/>
          </p:cNvSpPr>
          <p:nvPr/>
        </p:nvSpPr>
        <p:spPr>
          <a:xfrm>
            <a:off x="669901" y="3676841"/>
            <a:ext cx="316112" cy="353943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6508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956734" y="1303866"/>
            <a:ext cx="2048933" cy="2489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dist="165100" dir="10800000" algn="r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3643843" y="1303866"/>
            <a:ext cx="2048933" cy="2489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dist="165100" dir="10800000" algn="r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330952" y="1303866"/>
            <a:ext cx="2048933" cy="2489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dist="165100" dir="10800000" algn="r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이등변 삼각형 6"/>
          <p:cNvSpPr/>
          <p:nvPr/>
        </p:nvSpPr>
        <p:spPr>
          <a:xfrm rot="5400000">
            <a:off x="3077867" y="2434166"/>
            <a:ext cx="265175" cy="228599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이등변 삼각형 7"/>
          <p:cNvSpPr/>
          <p:nvPr/>
        </p:nvSpPr>
        <p:spPr>
          <a:xfrm rot="5400000">
            <a:off x="5783499" y="2434166"/>
            <a:ext cx="265175" cy="228599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42"/>
          <p:cNvSpPr txBox="1"/>
          <p:nvPr/>
        </p:nvSpPr>
        <p:spPr>
          <a:xfrm>
            <a:off x="956734" y="1613203"/>
            <a:ext cx="204893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bg1"/>
                </a:solidFill>
                <a:latin typeface="+mn-ea"/>
              </a:rPr>
              <a:t>01</a:t>
            </a:r>
            <a:endParaRPr lang="en-US" altLang="ko-KR" sz="40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0" name="TextBox 42"/>
          <p:cNvSpPr txBox="1"/>
          <p:nvPr/>
        </p:nvSpPr>
        <p:spPr>
          <a:xfrm>
            <a:off x="3643843" y="1613203"/>
            <a:ext cx="204893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bg1"/>
                </a:solidFill>
                <a:latin typeface="+mn-ea"/>
              </a:rPr>
              <a:t>02</a:t>
            </a:r>
            <a:endParaRPr lang="en-US" altLang="ko-KR" sz="40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TextBox 42"/>
          <p:cNvSpPr txBox="1"/>
          <p:nvPr/>
        </p:nvSpPr>
        <p:spPr>
          <a:xfrm>
            <a:off x="6330952" y="1613203"/>
            <a:ext cx="204893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bg1"/>
                </a:solidFill>
                <a:latin typeface="+mn-ea"/>
              </a:rPr>
              <a:t>03</a:t>
            </a:r>
            <a:endParaRPr lang="en-US" altLang="ko-KR" sz="40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2" name="TextBox 42"/>
          <p:cNvSpPr txBox="1"/>
          <p:nvPr/>
        </p:nvSpPr>
        <p:spPr>
          <a:xfrm>
            <a:off x="956733" y="2739712"/>
            <a:ext cx="2048933" cy="6970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본문 내용 영역입니다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내용을 적어주세요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</a:t>
            </a:r>
            <a:endParaRPr lang="en-US" altLang="ko-KR" sz="14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5" name="TextBox 42"/>
          <p:cNvSpPr txBox="1"/>
          <p:nvPr/>
        </p:nvSpPr>
        <p:spPr>
          <a:xfrm>
            <a:off x="3643842" y="2739712"/>
            <a:ext cx="2048933" cy="6970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본문 내용 영역입니다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내용을 적어주세요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</a:t>
            </a:r>
            <a:endParaRPr lang="en-US" altLang="ko-KR" sz="14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8" name="TextBox 42"/>
          <p:cNvSpPr txBox="1"/>
          <p:nvPr/>
        </p:nvSpPr>
        <p:spPr>
          <a:xfrm>
            <a:off x="6330951" y="2739712"/>
            <a:ext cx="2048933" cy="6970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본문 내용 영역입니다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내용을 적어주세요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</a:t>
            </a:r>
            <a:endParaRPr lang="en-US" altLang="ko-KR" sz="14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9" name="TextBox 42"/>
          <p:cNvSpPr txBox="1"/>
          <p:nvPr/>
        </p:nvSpPr>
        <p:spPr>
          <a:xfrm>
            <a:off x="806431" y="4259416"/>
            <a:ext cx="5919832" cy="193899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algn="l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</a:t>
            </a: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 영역입니다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 algn="l">
              <a:lnSpc>
                <a:spcPts val="1800"/>
              </a:lnSpc>
              <a:buBlip>
                <a:blip r:embed="rId2"/>
              </a:buBlip>
            </a:pP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 algn="l">
              <a:lnSpc>
                <a:spcPts val="1800"/>
              </a:lnSpc>
              <a:buBlip>
                <a:blip r:embed="rId2"/>
              </a:buBlip>
            </a:pP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961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sp>
        <p:nvSpPr>
          <p:cNvPr id="17" name="원형 화살표 16"/>
          <p:cNvSpPr/>
          <p:nvPr/>
        </p:nvSpPr>
        <p:spPr>
          <a:xfrm>
            <a:off x="4409020" y="2756165"/>
            <a:ext cx="1785950" cy="1785950"/>
          </a:xfrm>
          <a:prstGeom prst="circularArrow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127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원형 화살표 17"/>
          <p:cNvSpPr/>
          <p:nvPr/>
        </p:nvSpPr>
        <p:spPr>
          <a:xfrm>
            <a:off x="2613546" y="1746508"/>
            <a:ext cx="1785950" cy="1785950"/>
          </a:xfrm>
          <a:prstGeom prst="circularArrow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127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" name="육각형 18"/>
          <p:cNvSpPr/>
          <p:nvPr/>
        </p:nvSpPr>
        <p:spPr>
          <a:xfrm>
            <a:off x="1580075" y="1778531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육각형 19"/>
          <p:cNvSpPr/>
          <p:nvPr/>
        </p:nvSpPr>
        <p:spPr>
          <a:xfrm>
            <a:off x="3337450" y="2754851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rgbClr val="7030A0"/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육각형 20"/>
          <p:cNvSpPr/>
          <p:nvPr/>
        </p:nvSpPr>
        <p:spPr>
          <a:xfrm>
            <a:off x="5118637" y="3697832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2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42"/>
          <p:cNvSpPr txBox="1"/>
          <p:nvPr/>
        </p:nvSpPr>
        <p:spPr>
          <a:xfrm>
            <a:off x="1694376" y="2259860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61276" y="3202841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1988" y="4198210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2482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grpSp>
        <p:nvGrpSpPr>
          <p:cNvPr id="11" name="그룹 10"/>
          <p:cNvGrpSpPr/>
          <p:nvPr/>
        </p:nvGrpSpPr>
        <p:grpSpPr>
          <a:xfrm>
            <a:off x="4331230" y="2466706"/>
            <a:ext cx="1964545" cy="1693574"/>
            <a:chOff x="4713288" y="2734464"/>
            <a:chExt cx="1964545" cy="1693574"/>
          </a:xfrm>
        </p:grpSpPr>
        <p:sp>
          <p:nvSpPr>
            <p:cNvPr id="12" name="육각형 11"/>
            <p:cNvSpPr>
              <a:spLocks noChangeAspect="1"/>
            </p:cNvSpPr>
            <p:nvPr/>
          </p:nvSpPr>
          <p:spPr>
            <a:xfrm>
              <a:off x="4713288" y="27344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2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3" name="직선 연결선 12"/>
            <p:cNvCxnSpPr/>
            <p:nvPr/>
          </p:nvCxnSpPr>
          <p:spPr>
            <a:xfrm rot="10800000" flipH="1">
              <a:off x="4763889" y="3581251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그룹 13"/>
          <p:cNvGrpSpPr/>
          <p:nvPr/>
        </p:nvGrpSpPr>
        <p:grpSpPr>
          <a:xfrm>
            <a:off x="1240346" y="2438131"/>
            <a:ext cx="1964545" cy="1693574"/>
            <a:chOff x="1622404" y="2705889"/>
            <a:chExt cx="1964545" cy="1693574"/>
          </a:xfrm>
        </p:grpSpPr>
        <p:sp>
          <p:nvSpPr>
            <p:cNvPr id="15" name="육각형 14"/>
            <p:cNvSpPr>
              <a:spLocks noChangeAspect="1"/>
            </p:cNvSpPr>
            <p:nvPr/>
          </p:nvSpPr>
          <p:spPr>
            <a:xfrm>
              <a:off x="1622404" y="2705889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1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6" name="직선 연결선 15"/>
            <p:cNvCxnSpPr/>
            <p:nvPr/>
          </p:nvCxnSpPr>
          <p:spPr>
            <a:xfrm rot="10800000" flipH="1">
              <a:off x="1665267" y="3552676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그룹 24"/>
          <p:cNvGrpSpPr/>
          <p:nvPr/>
        </p:nvGrpSpPr>
        <p:grpSpPr>
          <a:xfrm>
            <a:off x="2778644" y="3295387"/>
            <a:ext cx="1964545" cy="1693574"/>
            <a:chOff x="3160702" y="3563145"/>
            <a:chExt cx="1964545" cy="1693574"/>
          </a:xfrm>
        </p:grpSpPr>
        <p:sp>
          <p:nvSpPr>
            <p:cNvPr id="26" name="육각형 25"/>
            <p:cNvSpPr>
              <a:spLocks noChangeAspect="1"/>
            </p:cNvSpPr>
            <p:nvPr/>
          </p:nvSpPr>
          <p:spPr>
            <a:xfrm>
              <a:off x="3160702" y="3563145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rgbClr val="7030A0"/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7" name="직선 연결선 26"/>
            <p:cNvCxnSpPr/>
            <p:nvPr/>
          </p:nvCxnSpPr>
          <p:spPr>
            <a:xfrm rot="10800000" flipH="1">
              <a:off x="3205946" y="4409932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42"/>
          <p:cNvSpPr txBox="1"/>
          <p:nvPr/>
        </p:nvSpPr>
        <p:spPr>
          <a:xfrm>
            <a:off x="1429752" y="2741848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6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6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56453" y="3641136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6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6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16969" y="2764771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6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6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1" name="TextBox 54"/>
          <p:cNvSpPr txBox="1"/>
          <p:nvPr/>
        </p:nvSpPr>
        <p:spPr>
          <a:xfrm>
            <a:off x="1507048" y="3368141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2" name="TextBox 54"/>
          <p:cNvSpPr txBox="1"/>
          <p:nvPr/>
        </p:nvSpPr>
        <p:spPr>
          <a:xfrm>
            <a:off x="3028677" y="4225397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3" name="TextBox 54"/>
          <p:cNvSpPr txBox="1"/>
          <p:nvPr/>
        </p:nvSpPr>
        <p:spPr>
          <a:xfrm>
            <a:off x="4593169" y="3396716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5874291" y="3319200"/>
            <a:ext cx="1964545" cy="1693574"/>
            <a:chOff x="4713288" y="5146964"/>
            <a:chExt cx="1964545" cy="1693574"/>
          </a:xfrm>
        </p:grpSpPr>
        <p:sp>
          <p:nvSpPr>
            <p:cNvPr id="35" name="육각형 34"/>
            <p:cNvSpPr>
              <a:spLocks noChangeAspect="1"/>
            </p:cNvSpPr>
            <p:nvPr/>
          </p:nvSpPr>
          <p:spPr>
            <a:xfrm>
              <a:off x="4713288" y="51469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6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6" name="직선 연결선 35"/>
            <p:cNvCxnSpPr/>
            <p:nvPr/>
          </p:nvCxnSpPr>
          <p:spPr>
            <a:xfrm rot="10800000" flipH="1">
              <a:off x="4763889" y="5993751"/>
              <a:ext cx="1866318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6077486" y="3611558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6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6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8" name="TextBox 54"/>
          <p:cNvSpPr txBox="1"/>
          <p:nvPr/>
        </p:nvSpPr>
        <p:spPr>
          <a:xfrm>
            <a:off x="6136230" y="4249210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67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/>
          <p:cNvGrpSpPr/>
          <p:nvPr/>
        </p:nvGrpSpPr>
        <p:grpSpPr>
          <a:xfrm>
            <a:off x="563365" y="1294826"/>
            <a:ext cx="1968169" cy="2341606"/>
            <a:chOff x="563365" y="1294826"/>
            <a:chExt cx="1968169" cy="2341606"/>
          </a:xfrm>
        </p:grpSpPr>
        <p:sp>
          <p:nvSpPr>
            <p:cNvPr id="18" name="직사각형 17"/>
            <p:cNvSpPr/>
            <p:nvPr/>
          </p:nvSpPr>
          <p:spPr>
            <a:xfrm>
              <a:off x="645749" y="1294826"/>
              <a:ext cx="1803400" cy="19776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모서리가 둥근 직사각형 15"/>
            <p:cNvSpPr/>
            <p:nvPr/>
          </p:nvSpPr>
          <p:spPr>
            <a:xfrm>
              <a:off x="563365" y="3221565"/>
              <a:ext cx="1968168" cy="41486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TextBox 42"/>
            <p:cNvSpPr txBox="1"/>
            <p:nvPr/>
          </p:nvSpPr>
          <p:spPr>
            <a:xfrm>
              <a:off x="563366" y="3162392"/>
              <a:ext cx="1968168" cy="414024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ko-KR" altLang="en-US" sz="1600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내용 영역</a:t>
              </a:r>
              <a:endParaRPr lang="en-US" altLang="ko-KR" sz="16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sp>
          <p:nvSpPr>
            <p:cNvPr id="19" name="TextBox 42"/>
            <p:cNvSpPr txBox="1"/>
            <p:nvPr/>
          </p:nvSpPr>
          <p:spPr>
            <a:xfrm>
              <a:off x="645749" y="1413378"/>
              <a:ext cx="1803400" cy="1631216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71463" indent="-271463" algn="l">
                <a:lnSpc>
                  <a:spcPts val="2000"/>
                </a:lnSpc>
                <a:buBlip>
                  <a:blip r:embed="rId2"/>
                </a:buBlip>
              </a:pPr>
              <a:r>
                <a:rPr lang="ko-KR" altLang="en-US" sz="1300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본문 </a:t>
              </a:r>
              <a:r>
                <a:rPr lang="ko-KR" altLang="en-US" sz="1300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내용 영역입니다</a:t>
              </a:r>
              <a:r>
                <a:rPr lang="en-US" altLang="ko-KR" sz="1300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. </a:t>
              </a:r>
              <a:r>
                <a:rPr lang="ko-KR" altLang="en-US" sz="1300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내용을 적어주세요</a:t>
              </a:r>
              <a:r>
                <a:rPr lang="en-US" altLang="ko-KR" sz="1300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.</a:t>
              </a:r>
            </a:p>
            <a:p>
              <a:pPr marL="271463" indent="-271463">
                <a:lnSpc>
                  <a:spcPts val="2000"/>
                </a:lnSpc>
                <a:buBlip>
                  <a:blip r:embed="rId2"/>
                </a:buBlip>
              </a:pPr>
              <a:r>
                <a:rPr lang="ko-KR" altLang="en-US" sz="1300" b="1" spc="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본문 내용 영역입니다</a:t>
              </a:r>
              <a:r>
                <a:rPr lang="en-US" altLang="ko-KR" sz="1300" b="1" spc="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. </a:t>
              </a:r>
              <a:r>
                <a:rPr lang="ko-KR" altLang="en-US" sz="1300" b="1" spc="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내용을 적어주세요</a:t>
              </a:r>
              <a:r>
                <a:rPr lang="en-US" altLang="ko-KR" sz="1300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.</a:t>
              </a:r>
              <a:endPara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21" name="그룹 20"/>
          <p:cNvGrpSpPr/>
          <p:nvPr/>
        </p:nvGrpSpPr>
        <p:grpSpPr>
          <a:xfrm>
            <a:off x="6612466" y="3162392"/>
            <a:ext cx="1968169" cy="2213941"/>
            <a:chOff x="563365" y="3162392"/>
            <a:chExt cx="1968169" cy="2213941"/>
          </a:xfrm>
        </p:grpSpPr>
        <p:sp>
          <p:nvSpPr>
            <p:cNvPr id="22" name="직사각형 21"/>
            <p:cNvSpPr/>
            <p:nvPr/>
          </p:nvSpPr>
          <p:spPr>
            <a:xfrm>
              <a:off x="645749" y="3398704"/>
              <a:ext cx="1803400" cy="19776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모서리가 둥근 직사각형 22"/>
            <p:cNvSpPr/>
            <p:nvPr/>
          </p:nvSpPr>
          <p:spPr>
            <a:xfrm>
              <a:off x="563365" y="3221565"/>
              <a:ext cx="1968168" cy="41486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TextBox 42"/>
            <p:cNvSpPr txBox="1"/>
            <p:nvPr/>
          </p:nvSpPr>
          <p:spPr>
            <a:xfrm>
              <a:off x="563366" y="3162392"/>
              <a:ext cx="1968168" cy="414024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ko-KR" altLang="en-US" sz="1600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내용 영역</a:t>
              </a:r>
              <a:endParaRPr lang="en-US" altLang="ko-KR" sz="16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sp>
          <p:nvSpPr>
            <p:cNvPr id="25" name="TextBox 42"/>
            <p:cNvSpPr txBox="1"/>
            <p:nvPr/>
          </p:nvSpPr>
          <p:spPr>
            <a:xfrm>
              <a:off x="645749" y="3678067"/>
              <a:ext cx="1803400" cy="1631216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71463" indent="-271463" algn="l">
                <a:lnSpc>
                  <a:spcPts val="2000"/>
                </a:lnSpc>
                <a:buBlip>
                  <a:blip r:embed="rId2"/>
                </a:buBlip>
              </a:pPr>
              <a:r>
                <a:rPr lang="ko-KR" altLang="en-US" sz="1300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본문 </a:t>
              </a:r>
              <a:r>
                <a:rPr lang="ko-KR" altLang="en-US" sz="1300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내용 영역입니다</a:t>
              </a:r>
              <a:r>
                <a:rPr lang="en-US" altLang="ko-KR" sz="1300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. </a:t>
              </a:r>
              <a:r>
                <a:rPr lang="ko-KR" altLang="en-US" sz="1300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내용을 적어주세요</a:t>
              </a:r>
              <a:r>
                <a:rPr lang="en-US" altLang="ko-KR" sz="1300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.</a:t>
              </a:r>
            </a:p>
            <a:p>
              <a:pPr marL="271463" indent="-271463">
                <a:lnSpc>
                  <a:spcPts val="2000"/>
                </a:lnSpc>
                <a:buBlip>
                  <a:blip r:embed="rId2"/>
                </a:buBlip>
              </a:pPr>
              <a:r>
                <a:rPr lang="ko-KR" altLang="en-US" sz="1300" b="1" spc="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본문 내용 영역입니다</a:t>
              </a:r>
              <a:r>
                <a:rPr lang="en-US" altLang="ko-KR" sz="1300" b="1" spc="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. </a:t>
              </a:r>
              <a:r>
                <a:rPr lang="ko-KR" altLang="en-US" sz="1300" b="1" spc="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내용을 적어주세요</a:t>
              </a:r>
              <a:r>
                <a:rPr lang="en-US" altLang="ko-KR" sz="1300" b="1" spc="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.</a:t>
              </a:r>
              <a:endPara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sp>
        <p:nvSpPr>
          <p:cNvPr id="7" name="타원 6"/>
          <p:cNvSpPr/>
          <p:nvPr/>
        </p:nvSpPr>
        <p:spPr>
          <a:xfrm>
            <a:off x="2806700" y="1663700"/>
            <a:ext cx="3530600" cy="3530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gradFill flip="none" rotWithShape="1">
              <a:gsLst>
                <a:gs pos="0">
                  <a:schemeClr val="accent5">
                    <a:lumMod val="75000"/>
                  </a:schemeClr>
                </a:gs>
                <a:gs pos="50000">
                  <a:srgbClr val="809CC5"/>
                </a:gs>
                <a:gs pos="4900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lin ang="54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3692789" y="2549789"/>
            <a:ext cx="1758421" cy="175842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glow rad="1143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3852994" y="2709994"/>
            <a:ext cx="1438011" cy="143801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직선 화살표 연결선 10"/>
          <p:cNvCxnSpPr/>
          <p:nvPr/>
        </p:nvCxnSpPr>
        <p:spPr>
          <a:xfrm>
            <a:off x="5444067" y="3428999"/>
            <a:ext cx="1337733" cy="0"/>
          </a:xfrm>
          <a:prstGeom prst="straightConnector1">
            <a:avLst/>
          </a:prstGeom>
          <a:ln w="38100">
            <a:solidFill>
              <a:srgbClr val="849FC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flipH="1">
            <a:off x="2370667" y="3428999"/>
            <a:ext cx="1322122" cy="0"/>
          </a:xfrm>
          <a:prstGeom prst="straightConnector1">
            <a:avLst/>
          </a:prstGeom>
          <a:ln w="38100">
            <a:solidFill>
              <a:srgbClr val="2F559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42"/>
          <p:cNvSpPr txBox="1"/>
          <p:nvPr/>
        </p:nvSpPr>
        <p:spPr>
          <a:xfrm>
            <a:off x="3692789" y="3075056"/>
            <a:ext cx="1758421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40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</a:t>
            </a:r>
            <a:endParaRPr lang="en-US" altLang="ko-KR" sz="4000" b="1" spc="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13243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cxnSp>
        <p:nvCxnSpPr>
          <p:cNvPr id="23" name="꺾인 연결선 22"/>
          <p:cNvCxnSpPr/>
          <p:nvPr/>
        </p:nvCxnSpPr>
        <p:spPr>
          <a:xfrm>
            <a:off x="3179753" y="3449245"/>
            <a:ext cx="1643073" cy="807645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꺾인 연결선 23"/>
          <p:cNvCxnSpPr/>
          <p:nvPr/>
        </p:nvCxnSpPr>
        <p:spPr>
          <a:xfrm flipV="1">
            <a:off x="3179753" y="2675729"/>
            <a:ext cx="1643073" cy="767171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>
            <a:off x="3346441" y="3447259"/>
            <a:ext cx="1500198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육각형 39"/>
          <p:cNvSpPr>
            <a:spLocks noChangeAspect="1"/>
          </p:cNvSpPr>
          <p:nvPr/>
        </p:nvSpPr>
        <p:spPr>
          <a:xfrm>
            <a:off x="1917682" y="2755377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TextBox 42"/>
          <p:cNvSpPr txBox="1"/>
          <p:nvPr/>
        </p:nvSpPr>
        <p:spPr>
          <a:xfrm>
            <a:off x="1917681" y="3142457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560887" y="2447127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4560887" y="3209132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4560887" y="4042576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4610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cxnSp>
        <p:nvCxnSpPr>
          <p:cNvPr id="11" name="꺾인 연결선 10"/>
          <p:cNvCxnSpPr/>
          <p:nvPr/>
        </p:nvCxnSpPr>
        <p:spPr>
          <a:xfrm rot="16200000" flipV="1">
            <a:off x="4516527" y="2705000"/>
            <a:ext cx="2177164" cy="2030884"/>
          </a:xfrm>
          <a:prstGeom prst="bentConnector3">
            <a:avLst>
              <a:gd name="adj1" fmla="val 70416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꺾인 연결선 11"/>
          <p:cNvCxnSpPr/>
          <p:nvPr/>
        </p:nvCxnSpPr>
        <p:spPr>
          <a:xfrm rot="5400000" flipH="1" flipV="1">
            <a:off x="2490641" y="2702241"/>
            <a:ext cx="2174890" cy="2039952"/>
          </a:xfrm>
          <a:prstGeom prst="bentConnector3">
            <a:avLst>
              <a:gd name="adj1" fmla="val 70730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rot="16200000" flipH="1">
            <a:off x="3963297" y="3456942"/>
            <a:ext cx="1263977" cy="1"/>
          </a:xfrm>
          <a:prstGeom prst="line">
            <a:avLst/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2069683" y="2039137"/>
            <a:ext cx="4954494" cy="556264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tx1">
                  <a:alpha val="1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육각형 14"/>
          <p:cNvSpPr>
            <a:spLocks noChangeAspect="1"/>
          </p:cNvSpPr>
          <p:nvPr/>
        </p:nvSpPr>
        <p:spPr>
          <a:xfrm>
            <a:off x="1747289" y="3653881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육각형 15"/>
          <p:cNvSpPr>
            <a:spLocks noChangeAspect="1"/>
          </p:cNvSpPr>
          <p:nvPr/>
        </p:nvSpPr>
        <p:spPr>
          <a:xfrm>
            <a:off x="3785654" y="3653881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rgbClr val="7030A0"/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육각형 16"/>
          <p:cNvSpPr>
            <a:spLocks noChangeAspect="1"/>
          </p:cNvSpPr>
          <p:nvPr/>
        </p:nvSpPr>
        <p:spPr>
          <a:xfrm>
            <a:off x="5821637" y="3653881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2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42"/>
          <p:cNvSpPr txBox="1"/>
          <p:nvPr/>
        </p:nvSpPr>
        <p:spPr>
          <a:xfrm>
            <a:off x="1766338" y="4021911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5015" y="4021911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35923" y="4021911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347238" y="2604926"/>
            <a:ext cx="6399384" cy="34290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42"/>
          <p:cNvSpPr txBox="1"/>
          <p:nvPr/>
        </p:nvSpPr>
        <p:spPr>
          <a:xfrm>
            <a:off x="1637752" y="2147724"/>
            <a:ext cx="591983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6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6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6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6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600" b="1" spc="100" dirty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9164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234661" y="2545463"/>
            <a:ext cx="467467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b="1" dirty="0" smtClean="0">
                <a:solidFill>
                  <a:srgbClr val="53B37B"/>
                </a:solidFill>
                <a:latin typeface="+mn-ea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82222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198</Words>
  <Application>Microsoft Office PowerPoint</Application>
  <PresentationFormat>화면 슬라이드 쇼(4:3)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Calibri</vt:lpstr>
      <vt:lpstr>Calibri Light</vt:lpstr>
      <vt:lpstr>나눔고딕</vt:lpstr>
      <vt:lpstr>나눔고딕 ExtraBold</vt:lpstr>
      <vt:lpstr>맑은 고딕</vt:lpstr>
      <vt:lpstr>Arial</vt:lpstr>
      <vt:lpstr>Office 테마</vt:lpstr>
      <vt:lpstr>강의 주제 입력</vt:lpstr>
      <vt:lpstr>세부제목</vt:lpstr>
      <vt:lpstr>세부제목</vt:lpstr>
      <vt:lpstr>세부제목</vt:lpstr>
      <vt:lpstr>세부제목</vt:lpstr>
      <vt:lpstr>세부제목</vt:lpstr>
      <vt:lpstr>세부제목</vt:lpstr>
      <vt:lpstr>세부제목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강의 주제 입력</dc:title>
  <dc:creator>inha</dc:creator>
  <cp:lastModifiedBy>inha</cp:lastModifiedBy>
  <cp:revision>10</cp:revision>
  <dcterms:created xsi:type="dcterms:W3CDTF">2018-02-23T06:54:11Z</dcterms:created>
  <dcterms:modified xsi:type="dcterms:W3CDTF">2018-04-06T01:10:30Z</dcterms:modified>
</cp:coreProperties>
</file>