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66"/>
    <a:srgbClr val="404040"/>
    <a:srgbClr val="3C38A6"/>
    <a:srgbClr val="9B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30" y="96"/>
      </p:cViewPr>
      <p:guideLst>
        <p:guide orient="horz" pos="2160"/>
        <p:guide pos="285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26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D97D4-A727-4F72-B6E4-59B5A2D3D8C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08217-5FD7-4D58-9284-E37E86036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784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08217-5FD7-4D58-9284-E37E86036B7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62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8401" y="2083340"/>
            <a:ext cx="6959600" cy="1913106"/>
          </a:xfrm>
        </p:spPr>
        <p:txBody>
          <a:bodyPr anchor="ctr">
            <a:normAutofit/>
          </a:bodyPr>
          <a:lstStyle>
            <a:lvl1pPr marL="0" indent="0" algn="ctr">
              <a:defRPr sz="65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강의 주제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8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57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90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897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451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6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877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46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9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44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9F2427-83F4-4113-AC51-45F1ADE0F557}" type="datetimeFigureOut">
              <a:rPr lang="ko-KR" altLang="en-US" smtClean="0"/>
              <a:t>2018-04-13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964918-8AA9-48E4-8CF5-0F72F47FC2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81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7886700" cy="6420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세부제목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74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indent="447675"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둥근 직사각형 7"/>
          <p:cNvSpPr/>
          <p:nvPr/>
        </p:nvSpPr>
        <p:spPr>
          <a:xfrm>
            <a:off x="1022044" y="1945440"/>
            <a:ext cx="7026888" cy="2561441"/>
          </a:xfrm>
          <a:prstGeom prst="roundRect">
            <a:avLst>
              <a:gd name="adj" fmla="val 2667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noFill/>
              </a:ln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22044" y="2269607"/>
            <a:ext cx="7026887" cy="1913106"/>
          </a:xfrm>
        </p:spPr>
        <p:txBody>
          <a:bodyPr/>
          <a:lstStyle/>
          <a:p>
            <a:r>
              <a:rPr lang="ko-KR" altLang="en-US" dirty="0" smtClean="0"/>
              <a:t>강의 주제 입력</a:t>
            </a:r>
            <a:endParaRPr lang="ko-KR" altLang="en-US" dirty="0"/>
          </a:p>
        </p:txBody>
      </p:sp>
      <p:sp>
        <p:nvSpPr>
          <p:cNvPr id="5" name="양쪽 모서리가 둥근 사각형 4"/>
          <p:cNvSpPr/>
          <p:nvPr/>
        </p:nvSpPr>
        <p:spPr>
          <a:xfrm rot="5400000">
            <a:off x="7634065" y="2557295"/>
            <a:ext cx="1159934" cy="330200"/>
          </a:xfrm>
          <a:prstGeom prst="round2Same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7988576" y="2351461"/>
            <a:ext cx="430887" cy="82009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ko-KR" altLang="en-US" sz="1600" b="1" dirty="0" smtClean="0"/>
              <a:t>발 표 자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3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pic>
        <p:nvPicPr>
          <p:cNvPr id="7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981" y="1485094"/>
            <a:ext cx="388620" cy="388620"/>
          </a:xfrm>
          <a:prstGeom prst="rect">
            <a:avLst/>
          </a:prstGeom>
          <a:noFill/>
        </p:spPr>
      </p:pic>
      <p:pic>
        <p:nvPicPr>
          <p:cNvPr id="8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69" y="2037547"/>
            <a:ext cx="335280" cy="335280"/>
          </a:xfrm>
          <a:prstGeom prst="rect">
            <a:avLst/>
          </a:prstGeom>
          <a:noFill/>
        </p:spPr>
      </p:pic>
      <p:pic>
        <p:nvPicPr>
          <p:cNvPr id="9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133" y="4653238"/>
            <a:ext cx="146304" cy="201168"/>
          </a:xfrm>
          <a:prstGeom prst="rect">
            <a:avLst/>
          </a:prstGeom>
          <a:noFill/>
        </p:spPr>
      </p:pic>
      <p:sp>
        <p:nvSpPr>
          <p:cNvPr id="10" name="TextBox 43"/>
          <p:cNvSpPr txBox="1">
            <a:spLocks noChangeAspect="1"/>
          </p:cNvSpPr>
          <p:nvPr/>
        </p:nvSpPr>
        <p:spPr>
          <a:xfrm>
            <a:off x="406376" y="1493973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11" name="TextBox 36"/>
          <p:cNvSpPr txBox="1"/>
          <p:nvPr/>
        </p:nvSpPr>
        <p:spPr>
          <a:xfrm>
            <a:off x="595818" y="2047071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12" name="TextBox 42"/>
          <p:cNvSpPr txBox="1"/>
          <p:nvPr/>
        </p:nvSpPr>
        <p:spPr>
          <a:xfrm>
            <a:off x="795846" y="1504143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48247" y="205659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67298" y="250427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795846" y="4031175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42"/>
          <p:cNvSpPr txBox="1"/>
          <p:nvPr/>
        </p:nvSpPr>
        <p:spPr>
          <a:xfrm>
            <a:off x="948247" y="4602679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42"/>
          <p:cNvSpPr txBox="1"/>
          <p:nvPr/>
        </p:nvSpPr>
        <p:spPr>
          <a:xfrm>
            <a:off x="967298" y="503130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8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506" y="4015905"/>
            <a:ext cx="388620" cy="388620"/>
          </a:xfrm>
          <a:prstGeom prst="rect">
            <a:avLst/>
          </a:prstGeom>
          <a:noFill/>
        </p:spPr>
      </p:pic>
      <p:sp>
        <p:nvSpPr>
          <p:cNvPr id="19" name="TextBox 43"/>
          <p:cNvSpPr txBox="1">
            <a:spLocks noChangeAspect="1"/>
          </p:cNvSpPr>
          <p:nvPr/>
        </p:nvSpPr>
        <p:spPr>
          <a:xfrm>
            <a:off x="424368" y="401550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521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grpSp>
        <p:nvGrpSpPr>
          <p:cNvPr id="8" name="그룹 7"/>
          <p:cNvGrpSpPr/>
          <p:nvPr/>
        </p:nvGrpSpPr>
        <p:grpSpPr>
          <a:xfrm>
            <a:off x="1054100" y="2082799"/>
            <a:ext cx="2175933" cy="1896534"/>
            <a:chOff x="1054100" y="2362200"/>
            <a:chExt cx="2175933" cy="1896534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타원 1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3447521" y="2082799"/>
            <a:ext cx="2175933" cy="1896534"/>
            <a:chOff x="1054100" y="2362200"/>
            <a:chExt cx="2175933" cy="1896534"/>
          </a:xfrm>
        </p:grpSpPr>
        <p:cxnSp>
          <p:nvCxnSpPr>
            <p:cNvPr id="10" name="직선 연결선 9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타원 10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5840942" y="2082799"/>
            <a:ext cx="2175933" cy="1896534"/>
            <a:chOff x="1054100" y="2362200"/>
            <a:chExt cx="2175933" cy="1896534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1054100" y="4258734"/>
              <a:ext cx="217593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타원 13"/>
            <p:cNvSpPr/>
            <p:nvPr/>
          </p:nvSpPr>
          <p:spPr>
            <a:xfrm>
              <a:off x="1193800" y="2362200"/>
              <a:ext cx="1896534" cy="189653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오른쪽 화살표 14"/>
          <p:cNvSpPr/>
          <p:nvPr/>
        </p:nvSpPr>
        <p:spPr>
          <a:xfrm>
            <a:off x="3090334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화살표 15"/>
          <p:cNvSpPr/>
          <p:nvPr/>
        </p:nvSpPr>
        <p:spPr>
          <a:xfrm>
            <a:off x="5483755" y="2849032"/>
            <a:ext cx="357187" cy="36406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42"/>
          <p:cNvSpPr txBox="1"/>
          <p:nvPr/>
        </p:nvSpPr>
        <p:spPr>
          <a:xfrm>
            <a:off x="1193800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8" name="TextBox 42"/>
          <p:cNvSpPr txBox="1"/>
          <p:nvPr/>
        </p:nvSpPr>
        <p:spPr>
          <a:xfrm>
            <a:off x="3587221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5980642" y="2706037"/>
            <a:ext cx="1896534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1041401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3511020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  <p:sp>
        <p:nvSpPr>
          <p:cNvPr id="22" name="TextBox 42"/>
          <p:cNvSpPr txBox="1"/>
          <p:nvPr/>
        </p:nvSpPr>
        <p:spPr>
          <a:xfrm>
            <a:off x="5922963" y="4122328"/>
            <a:ext cx="2048933" cy="61061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9512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2" name="모서리가 둥근 직사각형 1"/>
          <p:cNvSpPr/>
          <p:nvPr/>
        </p:nvSpPr>
        <p:spPr>
          <a:xfrm>
            <a:off x="1659468" y="2175932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2"/>
          <p:cNvSpPr txBox="1"/>
          <p:nvPr/>
        </p:nvSpPr>
        <p:spPr>
          <a:xfrm>
            <a:off x="1659468" y="1733487"/>
            <a:ext cx="88900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2000" b="1" spc="1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TextBox 42"/>
          <p:cNvSpPr txBox="1"/>
          <p:nvPr/>
        </p:nvSpPr>
        <p:spPr>
          <a:xfrm>
            <a:off x="1659468" y="2234259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7340599" y="1725020"/>
            <a:ext cx="93134" cy="4132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213597" y="1818157"/>
            <a:ext cx="93134" cy="32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090828" y="1962096"/>
            <a:ext cx="93134" cy="1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11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3" name="원형 화살표 2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원형 화살표 4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육각형 5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육각형 6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육각형 7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42"/>
          <p:cNvSpPr txBox="1"/>
          <p:nvPr/>
        </p:nvSpPr>
        <p:spPr>
          <a:xfrm>
            <a:off x="1694376" y="225986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1276" y="320284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1988" y="4198210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43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5" name="육각형 4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" name="직선 연결선 5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그룹 6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8" name="육각형 7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" name="직선 연결선 8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9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1" name="육각형 10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42"/>
          <p:cNvSpPr txBox="1"/>
          <p:nvPr/>
        </p:nvSpPr>
        <p:spPr>
          <a:xfrm>
            <a:off x="1429752" y="274184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56453" y="3641136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16969" y="2764771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20" name="육각형 19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" name="직선 연결선 20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6077486" y="361155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6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6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83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956734" y="1303866"/>
            <a:ext cx="2048933" cy="2489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643843" y="1303866"/>
            <a:ext cx="2048933" cy="2489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330952" y="1303866"/>
            <a:ext cx="2048933" cy="2489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dist="165100" dir="10800000" algn="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/>
          <p:cNvSpPr/>
          <p:nvPr/>
        </p:nvSpPr>
        <p:spPr>
          <a:xfrm rot="5400000">
            <a:off x="3077867" y="24341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이등변 삼각형 7"/>
          <p:cNvSpPr/>
          <p:nvPr/>
        </p:nvSpPr>
        <p:spPr>
          <a:xfrm rot="5400000">
            <a:off x="5783499" y="2434166"/>
            <a:ext cx="265175" cy="228599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42"/>
          <p:cNvSpPr txBox="1"/>
          <p:nvPr/>
        </p:nvSpPr>
        <p:spPr>
          <a:xfrm>
            <a:off x="956734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01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3643843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02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6330952" y="1613203"/>
            <a:ext cx="2048933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000" b="1" spc="100" dirty="0" smtClean="0">
                <a:solidFill>
                  <a:schemeClr val="bg1"/>
                </a:solidFill>
                <a:latin typeface="+mn-ea"/>
              </a:rPr>
              <a:t>03</a:t>
            </a:r>
            <a:endParaRPr lang="en-US" altLang="ko-KR" sz="40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956733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3643842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6330951" y="2739712"/>
            <a:ext cx="2048933" cy="69705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본문 내용 영역입니다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400" b="1" spc="100" dirty="0" smtClean="0">
                <a:solidFill>
                  <a:schemeClr val="bg1"/>
                </a:solidFill>
                <a:latin typeface="+mn-ea"/>
              </a:rPr>
              <a:t>내용을 적어주세요</a:t>
            </a:r>
            <a:r>
              <a:rPr lang="en-US" altLang="ko-KR" sz="1400" b="1" spc="100" dirty="0" smtClean="0">
                <a:solidFill>
                  <a:schemeClr val="bg1"/>
                </a:solidFill>
                <a:latin typeface="+mn-ea"/>
              </a:rPr>
              <a:t>.</a:t>
            </a:r>
            <a:endParaRPr lang="en-US" altLang="ko-KR" sz="1400" b="1" spc="1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806431" y="4259416"/>
            <a:ext cx="5919832" cy="193899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 algn="l">
              <a:lnSpc>
                <a:spcPts val="1800"/>
              </a:lnSpc>
              <a:buBlip>
                <a:blip r:embed="rId2"/>
              </a:buBlip>
            </a:pP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marL="271463" indent="-271463">
              <a:lnSpc>
                <a:spcPts val="1800"/>
              </a:lnSpc>
              <a:buBlip>
                <a:blip r:embed="rId2"/>
              </a:buBlip>
            </a:pP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29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4661" y="27655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rgbClr val="000066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8762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262</Words>
  <Application>Microsoft Office PowerPoint</Application>
  <PresentationFormat>화면 슬라이드 쇼(4:3)</PresentationFormat>
  <Paragraphs>61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inha</cp:lastModifiedBy>
  <cp:revision>6</cp:revision>
  <dcterms:created xsi:type="dcterms:W3CDTF">2018-04-13T02:01:25Z</dcterms:created>
  <dcterms:modified xsi:type="dcterms:W3CDTF">2018-04-13T04:55:24Z</dcterms:modified>
</cp:coreProperties>
</file>