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597"/>
    <a:srgbClr val="0077C8"/>
    <a:srgbClr val="17A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7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06379" y="1847293"/>
            <a:ext cx="5560540" cy="2082156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ko-KR" altLang="en-US" dirty="0" smtClean="0"/>
              <a:t>제목을 입력해 주세요</a:t>
            </a:r>
            <a:r>
              <a:rPr lang="en-US" altLang="ko-K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894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5602D99-DAD9-4779-A4D3-392879B439D5}" type="datetimeFigureOut">
              <a:rPr lang="ko-KR" altLang="en-US" smtClean="0"/>
              <a:t>2018-04-20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B36A94E-10E8-4F19-89C3-BCBA7613D8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5355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5602D99-DAD9-4779-A4D3-392879B439D5}" type="datetimeFigureOut">
              <a:rPr lang="ko-KR" altLang="en-US" smtClean="0"/>
              <a:t>2018-04-20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B36A94E-10E8-4F19-89C3-BCBA7613D8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5175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5602D99-DAD9-4779-A4D3-392879B439D5}" type="datetimeFigureOut">
              <a:rPr lang="ko-KR" altLang="en-US" smtClean="0"/>
              <a:t>2018-04-20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B36A94E-10E8-4F19-89C3-BCBA7613D8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1809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5602D99-DAD9-4779-A4D3-392879B439D5}" type="datetimeFigureOut">
              <a:rPr lang="ko-KR" altLang="en-US" smtClean="0"/>
              <a:t>2018-04-20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B36A94E-10E8-4F19-89C3-BCBA7613D8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2738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5602D99-DAD9-4779-A4D3-392879B439D5}" type="datetimeFigureOut">
              <a:rPr lang="ko-KR" altLang="en-US" smtClean="0"/>
              <a:t>2018-04-20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B36A94E-10E8-4F19-89C3-BCBA7613D8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825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5602D99-DAD9-4779-A4D3-392879B439D5}" type="datetimeFigureOut">
              <a:rPr lang="ko-KR" altLang="en-US" smtClean="0"/>
              <a:t>2018-04-20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B36A94E-10E8-4F19-89C3-BCBA7613D8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138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5602D99-DAD9-4779-A4D3-392879B439D5}" type="datetimeFigureOut">
              <a:rPr lang="ko-KR" altLang="en-US" smtClean="0"/>
              <a:t>2018-04-20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B36A94E-10E8-4F19-89C3-BCBA7613D8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13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9017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5602D99-DAD9-4779-A4D3-392879B439D5}" type="datetimeFigureOut">
              <a:rPr lang="ko-KR" altLang="en-US" smtClean="0"/>
              <a:t>2018-04-20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B36A94E-10E8-4F19-89C3-BCBA7613D8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2018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5602D99-DAD9-4779-A4D3-392879B439D5}" type="datetimeFigureOut">
              <a:rPr lang="ko-KR" altLang="en-US" smtClean="0"/>
              <a:t>2018-04-20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B36A94E-10E8-4F19-89C3-BCBA7613D8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3321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086" y="150942"/>
            <a:ext cx="7765707" cy="664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51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500" b="1" kern="1200">
          <a:solidFill>
            <a:srgbClr val="0077C8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>
          <a:xfrm>
            <a:off x="1548190" y="1730915"/>
            <a:ext cx="5560540" cy="2082156"/>
          </a:xfrm>
        </p:spPr>
        <p:txBody>
          <a:bodyPr/>
          <a:lstStyle/>
          <a:p>
            <a:r>
              <a:rPr lang="ko-KR" altLang="en-US" dirty="0"/>
              <a:t>강의 주제 입력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26525" y="5161163"/>
            <a:ext cx="893193" cy="338554"/>
          </a:xfrm>
          <a:prstGeom prst="rect">
            <a:avLst/>
          </a:prstGeom>
          <a:noFill/>
          <a:ln>
            <a:noFill/>
          </a:ln>
        </p:spPr>
        <p:txBody>
          <a:bodyPr vert="horz" wrap="none" rtlCol="0">
            <a:spAutoFit/>
          </a:bodyPr>
          <a:lstStyle/>
          <a:p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발 표 자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75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pic>
        <p:nvPicPr>
          <p:cNvPr id="5" name="Picture 8" descr="C:\Users\Administrator\Desktop\인하대학교\05_템플릿\01_작업\확정\04\PNG\09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71981" y="1485094"/>
            <a:ext cx="388620" cy="388620"/>
          </a:xfrm>
          <a:prstGeom prst="rect">
            <a:avLst/>
          </a:prstGeom>
          <a:noFill/>
        </p:spPr>
      </p:pic>
      <p:pic>
        <p:nvPicPr>
          <p:cNvPr id="6" name="Picture 9" descr="C:\Users\Administrator\Desktop\인하대학교\05_템플릿\01_작업\확정\04\PNG\1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6769" y="2037547"/>
            <a:ext cx="335280" cy="335280"/>
          </a:xfrm>
          <a:prstGeom prst="rect">
            <a:avLst/>
          </a:prstGeom>
          <a:noFill/>
        </p:spPr>
      </p:pic>
      <p:pic>
        <p:nvPicPr>
          <p:cNvPr id="7" name="Picture 11" descr="C:\Users\Administrator\Desktop\인하대학교\05_템플릿\01_작업\확정\04\PNG\11.png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10133" y="4653238"/>
            <a:ext cx="146304" cy="201168"/>
          </a:xfrm>
          <a:prstGeom prst="rect">
            <a:avLst/>
          </a:prstGeom>
          <a:noFill/>
        </p:spPr>
      </p:pic>
      <p:sp>
        <p:nvSpPr>
          <p:cNvPr id="8" name="TextBox 43"/>
          <p:cNvSpPr txBox="1">
            <a:spLocks noChangeAspect="1"/>
          </p:cNvSpPr>
          <p:nvPr/>
        </p:nvSpPr>
        <p:spPr>
          <a:xfrm>
            <a:off x="406376" y="1493973"/>
            <a:ext cx="316112" cy="353943"/>
          </a:xfrm>
          <a:prstGeom prst="rect">
            <a:avLst/>
          </a:prstGeom>
          <a:noFill/>
          <a:effectLst>
            <a:outerShdw blurRad="38100" dir="5400000" algn="t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700" b="1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1</a:t>
            </a:r>
          </a:p>
        </p:txBody>
      </p:sp>
      <p:sp>
        <p:nvSpPr>
          <p:cNvPr id="9" name="TextBox 36"/>
          <p:cNvSpPr txBox="1"/>
          <p:nvPr/>
        </p:nvSpPr>
        <p:spPr>
          <a:xfrm>
            <a:off x="595818" y="2047071"/>
            <a:ext cx="301686" cy="323165"/>
          </a:xfrm>
          <a:prstGeom prst="rect">
            <a:avLst/>
          </a:prstGeom>
          <a:noFill/>
          <a:effectLst>
            <a:outerShdw dist="12700" dir="5400000" algn="t" rotWithShape="0">
              <a:schemeClr val="bg1">
                <a:alpha val="30000"/>
              </a:scheme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1</a:t>
            </a:r>
          </a:p>
        </p:txBody>
      </p:sp>
      <p:sp>
        <p:nvSpPr>
          <p:cNvPr id="10" name="TextBox 42"/>
          <p:cNvSpPr txBox="1"/>
          <p:nvPr/>
        </p:nvSpPr>
        <p:spPr>
          <a:xfrm>
            <a:off x="795846" y="1504143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1" name="TextBox 42"/>
          <p:cNvSpPr txBox="1"/>
          <p:nvPr/>
        </p:nvSpPr>
        <p:spPr>
          <a:xfrm>
            <a:off x="948247" y="2056597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TextBox 42"/>
          <p:cNvSpPr txBox="1"/>
          <p:nvPr/>
        </p:nvSpPr>
        <p:spPr>
          <a:xfrm>
            <a:off x="967298" y="2504275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Blip>
                <a:blip r:embed="rId5"/>
              </a:buBlip>
            </a:pPr>
            <a:r>
              <a:rPr lang="ko-KR" altLang="en-US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300" b="1" spc="100" dirty="0">
              <a:solidFill>
                <a:schemeClr val="accent5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3" name="TextBox 42"/>
          <p:cNvSpPr txBox="1"/>
          <p:nvPr/>
        </p:nvSpPr>
        <p:spPr>
          <a:xfrm>
            <a:off x="795846" y="4031175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TextBox 42"/>
          <p:cNvSpPr txBox="1"/>
          <p:nvPr/>
        </p:nvSpPr>
        <p:spPr>
          <a:xfrm>
            <a:off x="948247" y="4602679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TextBox 42"/>
          <p:cNvSpPr txBox="1"/>
          <p:nvPr/>
        </p:nvSpPr>
        <p:spPr>
          <a:xfrm>
            <a:off x="967298" y="5031307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Blip>
                <a:blip r:embed="rId6"/>
              </a:buBlip>
            </a:pPr>
            <a:r>
              <a:rPr lang="ko-KR" altLang="en-US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300" b="1" spc="100" dirty="0">
              <a:solidFill>
                <a:schemeClr val="accent5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6" name="Picture 8" descr="C:\Users\Administrator\Desktop\인하대학교\05_템플릿\01_작업\확정\04\PNG\09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81506" y="4015905"/>
            <a:ext cx="388620" cy="388620"/>
          </a:xfrm>
          <a:prstGeom prst="rect">
            <a:avLst/>
          </a:prstGeom>
          <a:noFill/>
        </p:spPr>
      </p:pic>
      <p:sp>
        <p:nvSpPr>
          <p:cNvPr id="17" name="TextBox 43"/>
          <p:cNvSpPr txBox="1">
            <a:spLocks noChangeAspect="1"/>
          </p:cNvSpPr>
          <p:nvPr/>
        </p:nvSpPr>
        <p:spPr>
          <a:xfrm>
            <a:off x="424368" y="4015508"/>
            <a:ext cx="316112" cy="353943"/>
          </a:xfrm>
          <a:prstGeom prst="rect">
            <a:avLst/>
          </a:prstGeom>
          <a:noFill/>
          <a:effectLst>
            <a:outerShdw blurRad="38100" dir="5400000" algn="t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700" b="1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1551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직사각형 21"/>
          <p:cNvSpPr/>
          <p:nvPr/>
        </p:nvSpPr>
        <p:spPr>
          <a:xfrm>
            <a:off x="4281055" y="3017452"/>
            <a:ext cx="4372494" cy="10968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42"/>
          <p:cNvSpPr txBox="1"/>
          <p:nvPr/>
        </p:nvSpPr>
        <p:spPr>
          <a:xfrm>
            <a:off x="5032900" y="3104300"/>
            <a:ext cx="3602330" cy="92333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2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4281055" y="4876705"/>
            <a:ext cx="4372494" cy="10968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TextBox 42"/>
          <p:cNvSpPr txBox="1"/>
          <p:nvPr/>
        </p:nvSpPr>
        <p:spPr>
          <a:xfrm>
            <a:off x="5032900" y="4963553"/>
            <a:ext cx="3602330" cy="92333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2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4281055" y="1221498"/>
            <a:ext cx="4372494" cy="10968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" name="직선 연결선 8"/>
          <p:cNvCxnSpPr/>
          <p:nvPr/>
        </p:nvCxnSpPr>
        <p:spPr>
          <a:xfrm>
            <a:off x="1338351" y="3597548"/>
            <a:ext cx="2402377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cxnSp>
        <p:nvCxnSpPr>
          <p:cNvPr id="14" name="직선 연결선 13"/>
          <p:cNvCxnSpPr/>
          <p:nvPr/>
        </p:nvCxnSpPr>
        <p:spPr>
          <a:xfrm flipV="1">
            <a:off x="1014153" y="1620982"/>
            <a:ext cx="2876204" cy="146304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1014153" y="4114348"/>
            <a:ext cx="2876204" cy="146304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타원 2"/>
          <p:cNvSpPr/>
          <p:nvPr/>
        </p:nvSpPr>
        <p:spPr>
          <a:xfrm>
            <a:off x="484447" y="2746896"/>
            <a:ext cx="1787236" cy="1787236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모서리가 둥근 직사각형 3"/>
          <p:cNvSpPr/>
          <p:nvPr/>
        </p:nvSpPr>
        <p:spPr>
          <a:xfrm rot="18900000">
            <a:off x="3557850" y="1185918"/>
            <a:ext cx="1221971" cy="1221971"/>
          </a:xfrm>
          <a:prstGeom prst="roundRect">
            <a:avLst>
              <a:gd name="adj" fmla="val 5783"/>
            </a:avLst>
          </a:prstGeom>
          <a:solidFill>
            <a:schemeClr val="accent2"/>
          </a:solidFill>
          <a:ln w="38100"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모서리가 둥근 직사각형 5"/>
          <p:cNvSpPr/>
          <p:nvPr/>
        </p:nvSpPr>
        <p:spPr>
          <a:xfrm rot="18900000">
            <a:off x="3557854" y="2986564"/>
            <a:ext cx="1221971" cy="1221971"/>
          </a:xfrm>
          <a:prstGeom prst="roundRect">
            <a:avLst>
              <a:gd name="adj" fmla="val 5783"/>
            </a:avLst>
          </a:prstGeom>
          <a:solidFill>
            <a:schemeClr val="accent5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모서리가 둥근 직사각형 6"/>
          <p:cNvSpPr/>
          <p:nvPr/>
        </p:nvSpPr>
        <p:spPr>
          <a:xfrm rot="18900000">
            <a:off x="3557851" y="4787211"/>
            <a:ext cx="1221971" cy="1221971"/>
          </a:xfrm>
          <a:prstGeom prst="roundRect">
            <a:avLst>
              <a:gd name="adj" fmla="val 5783"/>
            </a:avLst>
          </a:prstGeom>
          <a:solidFill>
            <a:schemeClr val="accent6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dk1"/>
              </a:solidFill>
            </a:endParaRPr>
          </a:p>
        </p:txBody>
      </p:sp>
      <p:sp>
        <p:nvSpPr>
          <p:cNvPr id="16" name="TextBox 42"/>
          <p:cNvSpPr txBox="1"/>
          <p:nvPr/>
        </p:nvSpPr>
        <p:spPr>
          <a:xfrm>
            <a:off x="3220568" y="1405839"/>
            <a:ext cx="1896534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bg1"/>
                </a:solidFill>
                <a:latin typeface="+mn-ea"/>
              </a:rPr>
              <a:t>01</a:t>
            </a:r>
            <a:endParaRPr lang="en-US" altLang="ko-KR" sz="40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7" name="TextBox 42"/>
          <p:cNvSpPr txBox="1"/>
          <p:nvPr/>
        </p:nvSpPr>
        <p:spPr>
          <a:xfrm>
            <a:off x="3220568" y="3197294"/>
            <a:ext cx="1896534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bg1"/>
                </a:solidFill>
                <a:latin typeface="+mn-ea"/>
              </a:rPr>
              <a:t>02</a:t>
            </a:r>
            <a:endParaRPr lang="en-US" altLang="ko-KR" sz="40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8" name="TextBox 42"/>
          <p:cNvSpPr txBox="1"/>
          <p:nvPr/>
        </p:nvSpPr>
        <p:spPr>
          <a:xfrm>
            <a:off x="3220568" y="5044253"/>
            <a:ext cx="1896534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bg1"/>
                </a:solidFill>
                <a:latin typeface="+mn-ea"/>
              </a:rPr>
              <a:t>03</a:t>
            </a:r>
            <a:endParaRPr lang="en-US" altLang="ko-KR" sz="40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9" name="TextBox 42"/>
          <p:cNvSpPr txBox="1"/>
          <p:nvPr/>
        </p:nvSpPr>
        <p:spPr>
          <a:xfrm>
            <a:off x="591450" y="3520601"/>
            <a:ext cx="1573230" cy="33534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25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내용</a:t>
            </a:r>
            <a:endParaRPr lang="en-US" altLang="ko-KR" sz="25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20" name="TextBox 42"/>
          <p:cNvSpPr txBox="1"/>
          <p:nvPr/>
        </p:nvSpPr>
        <p:spPr>
          <a:xfrm>
            <a:off x="5032900" y="1308346"/>
            <a:ext cx="3602330" cy="92333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2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4490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sp>
        <p:nvSpPr>
          <p:cNvPr id="3" name="원형 화살표 2"/>
          <p:cNvSpPr/>
          <p:nvPr/>
        </p:nvSpPr>
        <p:spPr>
          <a:xfrm>
            <a:off x="4409020" y="2756165"/>
            <a:ext cx="1785950" cy="1785950"/>
          </a:xfrm>
          <a:prstGeom prst="circularArrow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127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원형 화살표 3"/>
          <p:cNvSpPr/>
          <p:nvPr/>
        </p:nvSpPr>
        <p:spPr>
          <a:xfrm>
            <a:off x="2613546" y="1746508"/>
            <a:ext cx="1785950" cy="1785950"/>
          </a:xfrm>
          <a:prstGeom prst="circularArrow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127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" name="육각형 4"/>
          <p:cNvSpPr/>
          <p:nvPr/>
        </p:nvSpPr>
        <p:spPr>
          <a:xfrm>
            <a:off x="1580075" y="1778531"/>
            <a:ext cx="1785950" cy="1539613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육각형 5"/>
          <p:cNvSpPr/>
          <p:nvPr/>
        </p:nvSpPr>
        <p:spPr>
          <a:xfrm>
            <a:off x="3337450" y="2754851"/>
            <a:ext cx="1785950" cy="1539613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rgbClr val="7030A0"/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육각형 6"/>
          <p:cNvSpPr/>
          <p:nvPr/>
        </p:nvSpPr>
        <p:spPr>
          <a:xfrm>
            <a:off x="5118637" y="3697832"/>
            <a:ext cx="1785950" cy="1539613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2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42"/>
          <p:cNvSpPr txBox="1"/>
          <p:nvPr/>
        </p:nvSpPr>
        <p:spPr>
          <a:xfrm>
            <a:off x="1694376" y="2259860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61276" y="3202841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4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4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51988" y="4198210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6548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모서리가 둥근 직사각형 8"/>
          <p:cNvSpPr/>
          <p:nvPr/>
        </p:nvSpPr>
        <p:spPr>
          <a:xfrm>
            <a:off x="3126588" y="1824927"/>
            <a:ext cx="3100647" cy="630891"/>
          </a:xfrm>
          <a:prstGeom prst="round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sp>
        <p:nvSpPr>
          <p:cNvPr id="3" name="모서리가 둥근 직사각형 2"/>
          <p:cNvSpPr/>
          <p:nvPr/>
        </p:nvSpPr>
        <p:spPr>
          <a:xfrm>
            <a:off x="1709345" y="2267372"/>
            <a:ext cx="5935133" cy="2692400"/>
          </a:xfrm>
          <a:prstGeom prst="roundRect">
            <a:avLst>
              <a:gd name="adj" fmla="val 2830"/>
            </a:avLst>
          </a:prstGeom>
          <a:pattFill prst="lgGrid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42"/>
          <p:cNvSpPr txBox="1"/>
          <p:nvPr/>
        </p:nvSpPr>
        <p:spPr>
          <a:xfrm>
            <a:off x="3126588" y="1867160"/>
            <a:ext cx="3100646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b="1" spc="100" smtClean="0">
                <a:solidFill>
                  <a:schemeClr val="bg1"/>
                </a:solidFill>
                <a:latin typeface="+mn-ea"/>
              </a:rPr>
              <a:t>내용입력</a:t>
            </a:r>
            <a:endParaRPr lang="en-US" altLang="ko-KR" sz="20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" name="TextBox 42"/>
          <p:cNvSpPr txBox="1"/>
          <p:nvPr/>
        </p:nvSpPr>
        <p:spPr>
          <a:xfrm>
            <a:off x="1751679" y="2325699"/>
            <a:ext cx="5850465" cy="258532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endParaRPr lang="en-US" altLang="ko-KR" sz="1200" b="1" spc="100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892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grpSp>
        <p:nvGrpSpPr>
          <p:cNvPr id="3" name="그룹 2"/>
          <p:cNvGrpSpPr/>
          <p:nvPr/>
        </p:nvGrpSpPr>
        <p:grpSpPr>
          <a:xfrm>
            <a:off x="4331230" y="2466706"/>
            <a:ext cx="1964545" cy="1693574"/>
            <a:chOff x="4713288" y="2734464"/>
            <a:chExt cx="1964545" cy="1693574"/>
          </a:xfrm>
        </p:grpSpPr>
        <p:sp>
          <p:nvSpPr>
            <p:cNvPr id="4" name="육각형 3"/>
            <p:cNvSpPr>
              <a:spLocks noChangeAspect="1"/>
            </p:cNvSpPr>
            <p:nvPr/>
          </p:nvSpPr>
          <p:spPr>
            <a:xfrm>
              <a:off x="4713288" y="27344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2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5" name="직선 연결선 4"/>
            <p:cNvCxnSpPr/>
            <p:nvPr/>
          </p:nvCxnSpPr>
          <p:spPr>
            <a:xfrm rot="10800000" flipH="1">
              <a:off x="4763889" y="3581251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그룹 5"/>
          <p:cNvGrpSpPr/>
          <p:nvPr/>
        </p:nvGrpSpPr>
        <p:grpSpPr>
          <a:xfrm>
            <a:off x="1240346" y="2438131"/>
            <a:ext cx="1964545" cy="1693574"/>
            <a:chOff x="1622404" y="2705889"/>
            <a:chExt cx="1964545" cy="1693574"/>
          </a:xfrm>
        </p:grpSpPr>
        <p:sp>
          <p:nvSpPr>
            <p:cNvPr id="7" name="육각형 6"/>
            <p:cNvSpPr>
              <a:spLocks noChangeAspect="1"/>
            </p:cNvSpPr>
            <p:nvPr/>
          </p:nvSpPr>
          <p:spPr>
            <a:xfrm>
              <a:off x="1622404" y="2705889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1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8" name="직선 연결선 7"/>
            <p:cNvCxnSpPr/>
            <p:nvPr/>
          </p:nvCxnSpPr>
          <p:spPr>
            <a:xfrm rot="10800000" flipH="1">
              <a:off x="1665267" y="3552676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그룹 8"/>
          <p:cNvGrpSpPr/>
          <p:nvPr/>
        </p:nvGrpSpPr>
        <p:grpSpPr>
          <a:xfrm>
            <a:off x="2778644" y="3295387"/>
            <a:ext cx="1964545" cy="1693574"/>
            <a:chOff x="3160702" y="3563145"/>
            <a:chExt cx="1964545" cy="1693574"/>
          </a:xfrm>
        </p:grpSpPr>
        <p:sp>
          <p:nvSpPr>
            <p:cNvPr id="10" name="육각형 9"/>
            <p:cNvSpPr>
              <a:spLocks noChangeAspect="1"/>
            </p:cNvSpPr>
            <p:nvPr/>
          </p:nvSpPr>
          <p:spPr>
            <a:xfrm>
              <a:off x="3160702" y="3563145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rgbClr val="7030A0"/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1" name="직선 연결선 10"/>
            <p:cNvCxnSpPr/>
            <p:nvPr/>
          </p:nvCxnSpPr>
          <p:spPr>
            <a:xfrm rot="10800000" flipH="1">
              <a:off x="3205946" y="4409932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42"/>
          <p:cNvSpPr txBox="1"/>
          <p:nvPr/>
        </p:nvSpPr>
        <p:spPr>
          <a:xfrm>
            <a:off x="1429752" y="2741848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6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6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56453" y="3641136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6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6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16969" y="2764771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6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6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TextBox 54"/>
          <p:cNvSpPr txBox="1"/>
          <p:nvPr/>
        </p:nvSpPr>
        <p:spPr>
          <a:xfrm>
            <a:off x="1507048" y="3368141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TextBox 54"/>
          <p:cNvSpPr txBox="1"/>
          <p:nvPr/>
        </p:nvSpPr>
        <p:spPr>
          <a:xfrm>
            <a:off x="3028677" y="4225397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7" name="TextBox 54"/>
          <p:cNvSpPr txBox="1"/>
          <p:nvPr/>
        </p:nvSpPr>
        <p:spPr>
          <a:xfrm>
            <a:off x="4593169" y="3396716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18" name="그룹 17"/>
          <p:cNvGrpSpPr/>
          <p:nvPr/>
        </p:nvGrpSpPr>
        <p:grpSpPr>
          <a:xfrm>
            <a:off x="5874291" y="3319200"/>
            <a:ext cx="1964545" cy="1693574"/>
            <a:chOff x="4713288" y="5146964"/>
            <a:chExt cx="1964545" cy="1693574"/>
          </a:xfrm>
        </p:grpSpPr>
        <p:sp>
          <p:nvSpPr>
            <p:cNvPr id="19" name="육각형 18"/>
            <p:cNvSpPr>
              <a:spLocks noChangeAspect="1"/>
            </p:cNvSpPr>
            <p:nvPr/>
          </p:nvSpPr>
          <p:spPr>
            <a:xfrm>
              <a:off x="4713288" y="51469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6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0" name="직선 연결선 19"/>
            <p:cNvCxnSpPr/>
            <p:nvPr/>
          </p:nvCxnSpPr>
          <p:spPr>
            <a:xfrm rot="10800000" flipH="1">
              <a:off x="4763889" y="5993751"/>
              <a:ext cx="1866318" cy="158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6077486" y="3611558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6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6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2" name="TextBox 54"/>
          <p:cNvSpPr txBox="1"/>
          <p:nvPr/>
        </p:nvSpPr>
        <p:spPr>
          <a:xfrm>
            <a:off x="6136230" y="4249210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3374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그룹 25"/>
          <p:cNvGrpSpPr/>
          <p:nvPr/>
        </p:nvGrpSpPr>
        <p:grpSpPr>
          <a:xfrm>
            <a:off x="280086" y="1246910"/>
            <a:ext cx="8572969" cy="4904509"/>
            <a:chOff x="280086" y="1246910"/>
            <a:chExt cx="8572969" cy="4904509"/>
          </a:xfrm>
        </p:grpSpPr>
        <p:sp>
          <p:nvSpPr>
            <p:cNvPr id="5" name="직사각형 4"/>
            <p:cNvSpPr/>
            <p:nvPr/>
          </p:nvSpPr>
          <p:spPr>
            <a:xfrm>
              <a:off x="280086" y="1246910"/>
              <a:ext cx="8572969" cy="49045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7" name="직선 연결선 6"/>
            <p:cNvCxnSpPr/>
            <p:nvPr/>
          </p:nvCxnSpPr>
          <p:spPr>
            <a:xfrm>
              <a:off x="313338" y="1852840"/>
              <a:ext cx="850646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직선 연결선 7"/>
            <p:cNvCxnSpPr/>
            <p:nvPr/>
          </p:nvCxnSpPr>
          <p:spPr>
            <a:xfrm>
              <a:off x="313338" y="2151504"/>
              <a:ext cx="850646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직선 연결선 8"/>
            <p:cNvCxnSpPr/>
            <p:nvPr/>
          </p:nvCxnSpPr>
          <p:spPr>
            <a:xfrm>
              <a:off x="313338" y="2450168"/>
              <a:ext cx="850646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직선 연결선 9"/>
            <p:cNvCxnSpPr/>
            <p:nvPr/>
          </p:nvCxnSpPr>
          <p:spPr>
            <a:xfrm>
              <a:off x="313338" y="2748832"/>
              <a:ext cx="850646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직선 연결선 10"/>
            <p:cNvCxnSpPr/>
            <p:nvPr/>
          </p:nvCxnSpPr>
          <p:spPr>
            <a:xfrm>
              <a:off x="313338" y="3047496"/>
              <a:ext cx="850646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연결선 11"/>
            <p:cNvCxnSpPr/>
            <p:nvPr/>
          </p:nvCxnSpPr>
          <p:spPr>
            <a:xfrm>
              <a:off x="313338" y="3346160"/>
              <a:ext cx="850646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연결선 12"/>
            <p:cNvCxnSpPr/>
            <p:nvPr/>
          </p:nvCxnSpPr>
          <p:spPr>
            <a:xfrm>
              <a:off x="313338" y="3644824"/>
              <a:ext cx="850646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직선 연결선 13"/>
            <p:cNvCxnSpPr/>
            <p:nvPr/>
          </p:nvCxnSpPr>
          <p:spPr>
            <a:xfrm>
              <a:off x="313338" y="3943488"/>
              <a:ext cx="850646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/>
          </p:nvCxnSpPr>
          <p:spPr>
            <a:xfrm>
              <a:off x="313338" y="4242152"/>
              <a:ext cx="850646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>
              <a:off x="313338" y="4540816"/>
              <a:ext cx="850646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13338" y="4839480"/>
              <a:ext cx="850646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313338" y="5138144"/>
              <a:ext cx="850646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직선 연결선 18"/>
            <p:cNvCxnSpPr/>
            <p:nvPr/>
          </p:nvCxnSpPr>
          <p:spPr>
            <a:xfrm>
              <a:off x="313338" y="5436808"/>
              <a:ext cx="850646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313338" y="5735472"/>
              <a:ext cx="850646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직선 연결선 20"/>
            <p:cNvCxnSpPr/>
            <p:nvPr/>
          </p:nvCxnSpPr>
          <p:spPr>
            <a:xfrm>
              <a:off x="313338" y="6034142"/>
              <a:ext cx="850646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sp>
        <p:nvSpPr>
          <p:cNvPr id="3" name="TextBox 42"/>
          <p:cNvSpPr txBox="1"/>
          <p:nvPr/>
        </p:nvSpPr>
        <p:spPr>
          <a:xfrm>
            <a:off x="390795" y="1520332"/>
            <a:ext cx="5919832" cy="45935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algn="l">
              <a:lnSpc>
                <a:spcPct val="150000"/>
              </a:lnSpc>
              <a:buBlip>
                <a:blip r:embed="rId2"/>
              </a:buBlip>
            </a:pP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ct val="1500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ct val="1500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ct val="1500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ct val="1500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ct val="1500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ct val="1500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ct val="1500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ct val="150000"/>
              </a:lnSpc>
              <a:buBlip>
                <a:blip r:embed="rId2"/>
              </a:buBlip>
            </a:pP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ct val="1500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ct val="1500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ct val="1500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ct val="1500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ct val="1500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ct val="1500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grpSp>
        <p:nvGrpSpPr>
          <p:cNvPr id="24" name="그룹 23"/>
          <p:cNvGrpSpPr/>
          <p:nvPr/>
        </p:nvGrpSpPr>
        <p:grpSpPr>
          <a:xfrm>
            <a:off x="174568" y="1073240"/>
            <a:ext cx="1463039" cy="369332"/>
            <a:chOff x="174568" y="1148054"/>
            <a:chExt cx="2859578" cy="369332"/>
          </a:xfrm>
        </p:grpSpPr>
        <p:sp>
          <p:nvSpPr>
            <p:cNvPr id="4" name="오각형 3"/>
            <p:cNvSpPr/>
            <p:nvPr/>
          </p:nvSpPr>
          <p:spPr>
            <a:xfrm>
              <a:off x="174568" y="1155469"/>
              <a:ext cx="2859578" cy="340822"/>
            </a:xfrm>
            <a:prstGeom prst="homePlat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174568" y="1148054"/>
              <a:ext cx="285957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b="1" spc="1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본문 </a:t>
              </a:r>
              <a:r>
                <a:rPr lang="ko-KR" altLang="en-US" b="1" spc="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내용</a:t>
              </a:r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35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34661" y="2765596"/>
            <a:ext cx="467467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b="1" dirty="0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09322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</TotalTime>
  <Words>345</Words>
  <Application>Microsoft Office PowerPoint</Application>
  <PresentationFormat>화면 슬라이드 쇼(4:3)</PresentationFormat>
  <Paragraphs>69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5" baseType="lpstr">
      <vt:lpstr>나눔고딕</vt:lpstr>
      <vt:lpstr>나눔고딕 ExtraBold</vt:lpstr>
      <vt:lpstr>맑은 고딕</vt:lpstr>
      <vt:lpstr>Arial</vt:lpstr>
      <vt:lpstr>Calibri</vt:lpstr>
      <vt:lpstr>Calibri Light</vt:lpstr>
      <vt:lpstr>Office 테마</vt:lpstr>
      <vt:lpstr>강의 주제 입력</vt:lpstr>
      <vt:lpstr>세부제목</vt:lpstr>
      <vt:lpstr>세부제목</vt:lpstr>
      <vt:lpstr>세부제목</vt:lpstr>
      <vt:lpstr>세부제목</vt:lpstr>
      <vt:lpstr>세부제목</vt:lpstr>
      <vt:lpstr>세부제목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7</cp:revision>
  <dcterms:created xsi:type="dcterms:W3CDTF">2018-04-20T01:55:16Z</dcterms:created>
  <dcterms:modified xsi:type="dcterms:W3CDTF">2018-04-20T05:04:55Z</dcterms:modified>
</cp:coreProperties>
</file>