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4F5C"/>
    <a:srgbClr val="0A3C3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1407" y="2196212"/>
            <a:ext cx="7772400" cy="1373702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ko-KR" altLang="en-US" dirty="0" smtClean="0"/>
              <a:t>마스터 제목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9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A55ABA-BC58-42B6-8BB3-17C60738114E}" type="datetimeFigureOut">
              <a:rPr lang="ko-KR" altLang="en-US" smtClean="0"/>
              <a:t>2018-04-27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AA36-1D9B-4CE0-8CE1-CC8A1D905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425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A55ABA-BC58-42B6-8BB3-17C60738114E}" type="datetimeFigureOut">
              <a:rPr lang="ko-KR" altLang="en-US" smtClean="0"/>
              <a:t>2018-04-27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AA36-1D9B-4CE0-8CE1-CC8A1D905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135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A55ABA-BC58-42B6-8BB3-17C60738114E}" type="datetimeFigureOut">
              <a:rPr lang="ko-KR" altLang="en-US" smtClean="0"/>
              <a:t>2018-04-27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AA36-1D9B-4CE0-8CE1-CC8A1D905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73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A55ABA-BC58-42B6-8BB3-17C60738114E}" type="datetimeFigureOut">
              <a:rPr lang="ko-KR" altLang="en-US" smtClean="0"/>
              <a:t>2018-04-27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AA36-1D9B-4CE0-8CE1-CC8A1D905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736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A55ABA-BC58-42B6-8BB3-17C60738114E}" type="datetimeFigureOut">
              <a:rPr lang="ko-KR" altLang="en-US" smtClean="0"/>
              <a:t>2018-04-27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AA36-1D9B-4CE0-8CE1-CC8A1D905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756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A55ABA-BC58-42B6-8BB3-17C60738114E}" type="datetimeFigureOut">
              <a:rPr lang="ko-KR" altLang="en-US" smtClean="0"/>
              <a:t>2018-04-27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AA36-1D9B-4CE0-8CE1-CC8A1D905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31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A55ABA-BC58-42B6-8BB3-17C60738114E}" type="datetimeFigureOut">
              <a:rPr lang="ko-KR" altLang="en-US" smtClean="0"/>
              <a:t>2018-04-27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AA36-1D9B-4CE0-8CE1-CC8A1D905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68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04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A55ABA-BC58-42B6-8BB3-17C60738114E}" type="datetimeFigureOut">
              <a:rPr lang="ko-KR" altLang="en-US" smtClean="0"/>
              <a:t>2018-04-27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AA36-1D9B-4CE0-8CE1-CC8A1D905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33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A55ABA-BC58-42B6-8BB3-17C60738114E}" type="datetimeFigureOut">
              <a:rPr lang="ko-KR" altLang="en-US" smtClean="0"/>
              <a:t>2018-04-27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21AA36-1D9B-4CE0-8CE1-CC8A1D905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553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4466" y="117989"/>
            <a:ext cx="7886700" cy="475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세부 제목 입력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5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100000"/>
        </a:lnSpc>
        <a:spcBef>
          <a:spcPct val="0"/>
        </a:spcBef>
        <a:buNone/>
        <a:defRPr sz="25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모서리가 둥근 직사각형 10"/>
          <p:cNvSpPr/>
          <p:nvPr/>
        </p:nvSpPr>
        <p:spPr>
          <a:xfrm>
            <a:off x="7697586" y="5677592"/>
            <a:ext cx="1315346" cy="338554"/>
          </a:xfrm>
          <a:prstGeom prst="roundRect">
            <a:avLst/>
          </a:prstGeom>
          <a:solidFill>
            <a:srgbClr val="0A3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6274" y="2373095"/>
            <a:ext cx="7772400" cy="1373702"/>
          </a:xfrm>
        </p:spPr>
        <p:txBody>
          <a:bodyPr/>
          <a:lstStyle/>
          <a:p>
            <a:r>
              <a:rPr lang="ko-KR" altLang="en-US" dirty="0"/>
              <a:t>강의 주제 입력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6" t="22943" r="80180" b="58558"/>
          <a:stretch/>
        </p:blipFill>
        <p:spPr>
          <a:xfrm>
            <a:off x="1442821" y="2391422"/>
            <a:ext cx="345990" cy="1268627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68" t="9714" r="19235" b="82385"/>
          <a:stretch/>
        </p:blipFill>
        <p:spPr>
          <a:xfrm>
            <a:off x="6510267" y="1831228"/>
            <a:ext cx="804333" cy="541867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36" t="53280" r="17171" b="38819"/>
          <a:stretch/>
        </p:blipFill>
        <p:spPr>
          <a:xfrm>
            <a:off x="6912433" y="3389116"/>
            <a:ext cx="529738" cy="54186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62874" y="5677592"/>
            <a:ext cx="1051274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발</a:t>
            </a:r>
            <a:r>
              <a:rPr lang="en-US" altLang="ko-KR" sz="1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/</a:t>
            </a:r>
            <a:r>
              <a:rPr lang="ko-KR" altLang="en-US" sz="1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표</a:t>
            </a:r>
            <a:r>
              <a:rPr lang="en-US" altLang="ko-KR" sz="1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/</a:t>
            </a:r>
            <a:r>
              <a:rPr lang="ko-KR" altLang="en-US" sz="1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자</a:t>
            </a:r>
            <a:endParaRPr lang="ko-KR" altLang="en-US" sz="16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31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pic>
        <p:nvPicPr>
          <p:cNvPr id="4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1981" y="1485094"/>
            <a:ext cx="388620" cy="388620"/>
          </a:xfrm>
          <a:prstGeom prst="rect">
            <a:avLst/>
          </a:prstGeom>
          <a:noFill/>
        </p:spPr>
      </p:pic>
      <p:pic>
        <p:nvPicPr>
          <p:cNvPr id="5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769" y="2037547"/>
            <a:ext cx="335280" cy="335280"/>
          </a:xfrm>
          <a:prstGeom prst="rect">
            <a:avLst/>
          </a:prstGeom>
          <a:noFill/>
        </p:spPr>
      </p:pic>
      <p:pic>
        <p:nvPicPr>
          <p:cNvPr id="6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0133" y="4653238"/>
            <a:ext cx="146304" cy="201168"/>
          </a:xfrm>
          <a:prstGeom prst="rect">
            <a:avLst/>
          </a:prstGeom>
          <a:noFill/>
        </p:spPr>
      </p:pic>
      <p:sp>
        <p:nvSpPr>
          <p:cNvPr id="7" name="TextBox 43"/>
          <p:cNvSpPr txBox="1">
            <a:spLocks noChangeAspect="1"/>
          </p:cNvSpPr>
          <p:nvPr/>
        </p:nvSpPr>
        <p:spPr>
          <a:xfrm>
            <a:off x="406376" y="1493973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8" name="TextBox 36"/>
          <p:cNvSpPr txBox="1"/>
          <p:nvPr/>
        </p:nvSpPr>
        <p:spPr>
          <a:xfrm>
            <a:off x="595818" y="2047071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9" name="TextBox 42"/>
          <p:cNvSpPr txBox="1"/>
          <p:nvPr/>
        </p:nvSpPr>
        <p:spPr>
          <a:xfrm>
            <a:off x="795846" y="1504143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948247" y="205659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67298" y="250427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95846" y="4031175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948247" y="4602679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967298" y="5031307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5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506" y="4015905"/>
            <a:ext cx="388620" cy="388620"/>
          </a:xfrm>
          <a:prstGeom prst="rect">
            <a:avLst/>
          </a:prstGeom>
          <a:noFill/>
        </p:spPr>
      </p:pic>
      <p:sp>
        <p:nvSpPr>
          <p:cNvPr id="16" name="TextBox 43"/>
          <p:cNvSpPr txBox="1">
            <a:spLocks noChangeAspect="1"/>
          </p:cNvSpPr>
          <p:nvPr/>
        </p:nvSpPr>
        <p:spPr>
          <a:xfrm>
            <a:off x="424368" y="4015508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753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1054100" y="2082799"/>
            <a:ext cx="2175933" cy="1896534"/>
            <a:chOff x="1054100" y="2362200"/>
            <a:chExt cx="2175933" cy="1896534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타원 5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3447521" y="2082799"/>
            <a:ext cx="2175933" cy="1896534"/>
            <a:chOff x="1054100" y="2362200"/>
            <a:chExt cx="2175933" cy="1896534"/>
          </a:xfrm>
        </p:grpSpPr>
        <p:cxnSp>
          <p:nvCxnSpPr>
            <p:cNvPr id="8" name="직선 연결선 7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타원 8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5840942" y="2082799"/>
            <a:ext cx="2175933" cy="1896534"/>
            <a:chOff x="1054100" y="2362200"/>
            <a:chExt cx="2175933" cy="1896534"/>
          </a:xfrm>
        </p:grpSpPr>
        <p:cxnSp>
          <p:nvCxnSpPr>
            <p:cNvPr id="11" name="직선 연결선 10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타원 11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오른쪽 화살표 12"/>
          <p:cNvSpPr/>
          <p:nvPr/>
        </p:nvSpPr>
        <p:spPr>
          <a:xfrm>
            <a:off x="3090334" y="2849032"/>
            <a:ext cx="357187" cy="3640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오른쪽 화살표 13"/>
          <p:cNvSpPr/>
          <p:nvPr/>
        </p:nvSpPr>
        <p:spPr>
          <a:xfrm>
            <a:off x="5483755" y="2849032"/>
            <a:ext cx="357187" cy="3640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42"/>
          <p:cNvSpPr txBox="1"/>
          <p:nvPr/>
        </p:nvSpPr>
        <p:spPr>
          <a:xfrm>
            <a:off x="1193800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6" name="TextBox 42"/>
          <p:cNvSpPr txBox="1"/>
          <p:nvPr/>
        </p:nvSpPr>
        <p:spPr>
          <a:xfrm>
            <a:off x="3587221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7" name="TextBox 42"/>
          <p:cNvSpPr txBox="1"/>
          <p:nvPr/>
        </p:nvSpPr>
        <p:spPr>
          <a:xfrm>
            <a:off x="5980642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8" name="TextBox 42"/>
          <p:cNvSpPr txBox="1"/>
          <p:nvPr/>
        </p:nvSpPr>
        <p:spPr>
          <a:xfrm>
            <a:off x="1041401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3511020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5922963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2762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1659468" y="2175932"/>
            <a:ext cx="5935133" cy="2692400"/>
          </a:xfrm>
          <a:prstGeom prst="roundRect">
            <a:avLst>
              <a:gd name="adj" fmla="val 2830"/>
            </a:avLst>
          </a:prstGeom>
          <a:pattFill prst="lgGrid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659468" y="1733487"/>
            <a:ext cx="889000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b="1" spc="100" dirty="0" smtClean="0">
                <a:solidFill>
                  <a:srgbClr val="3A4F5C"/>
                </a:solidFill>
                <a:latin typeface="+mn-ea"/>
              </a:rPr>
              <a:t>내용</a:t>
            </a:r>
            <a:endParaRPr lang="en-US" altLang="ko-KR" sz="2000" b="1" spc="100" dirty="0">
              <a:solidFill>
                <a:srgbClr val="3A4F5C"/>
              </a:solidFill>
              <a:latin typeface="+mn-ea"/>
            </a:endParaRPr>
          </a:p>
        </p:txBody>
      </p:sp>
      <p:sp>
        <p:nvSpPr>
          <p:cNvPr id="23" name="TextBox 42"/>
          <p:cNvSpPr txBox="1"/>
          <p:nvPr/>
        </p:nvSpPr>
        <p:spPr>
          <a:xfrm>
            <a:off x="1659468" y="2234259"/>
            <a:ext cx="5850465" cy="258532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7340599" y="1725020"/>
            <a:ext cx="93134" cy="4132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7213597" y="1818157"/>
            <a:ext cx="93134" cy="324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7090828" y="1962096"/>
            <a:ext cx="93134" cy="1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815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3416332" y="2108317"/>
            <a:ext cx="5245373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도넛 18"/>
          <p:cNvSpPr/>
          <p:nvPr/>
        </p:nvSpPr>
        <p:spPr>
          <a:xfrm>
            <a:off x="479018" y="2143674"/>
            <a:ext cx="2586400" cy="2586400"/>
          </a:xfrm>
          <a:prstGeom prst="donut">
            <a:avLst>
              <a:gd name="adj" fmla="val 10270"/>
            </a:avLst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 smtClean="0"/>
          </a:p>
        </p:txBody>
      </p:sp>
      <p:sp>
        <p:nvSpPr>
          <p:cNvPr id="20" name="직사각형 19"/>
          <p:cNvSpPr/>
          <p:nvPr/>
        </p:nvSpPr>
        <p:spPr>
          <a:xfrm>
            <a:off x="1064322" y="3072504"/>
            <a:ext cx="1598084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내용입력</a:t>
            </a:r>
            <a:endParaRPr lang="en-US" altLang="ko-KR" sz="25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</p:txBody>
      </p:sp>
      <p:sp>
        <p:nvSpPr>
          <p:cNvPr id="21" name="오른쪽 화살표 20"/>
          <p:cNvSpPr/>
          <p:nvPr/>
        </p:nvSpPr>
        <p:spPr>
          <a:xfrm>
            <a:off x="2514906" y="2440223"/>
            <a:ext cx="1006986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2430645" y="2449585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3623078" y="2281474"/>
            <a:ext cx="523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3788738" y="3074896"/>
            <a:ext cx="4872967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오른쪽 화살표 24"/>
          <p:cNvSpPr/>
          <p:nvPr/>
        </p:nvSpPr>
        <p:spPr>
          <a:xfrm>
            <a:off x="2979585" y="3406802"/>
            <a:ext cx="916477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2851107" y="3416164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4022864" y="3259457"/>
            <a:ext cx="495167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28" name="모서리가 둥근 직사각형 27"/>
          <p:cNvSpPr/>
          <p:nvPr/>
        </p:nvSpPr>
        <p:spPr>
          <a:xfrm>
            <a:off x="3623080" y="4039847"/>
            <a:ext cx="5038625" cy="86400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오른쪽 화살표 28"/>
          <p:cNvSpPr/>
          <p:nvPr/>
        </p:nvSpPr>
        <p:spPr>
          <a:xfrm>
            <a:off x="2286306" y="4408841"/>
            <a:ext cx="1444099" cy="158920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2222390" y="4418202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3823203" y="4240952"/>
            <a:ext cx="503862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874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4" name="TextBox 42"/>
          <p:cNvSpPr txBox="1"/>
          <p:nvPr/>
        </p:nvSpPr>
        <p:spPr>
          <a:xfrm>
            <a:off x="414466" y="1300085"/>
            <a:ext cx="5919832" cy="493981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7002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956734" y="2218266"/>
            <a:ext cx="2048933" cy="2489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3643843" y="2218266"/>
            <a:ext cx="2048933" cy="2489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330952" y="2218266"/>
            <a:ext cx="2048933" cy="248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이등변 삼각형 6"/>
          <p:cNvSpPr/>
          <p:nvPr/>
        </p:nvSpPr>
        <p:spPr>
          <a:xfrm rot="5400000">
            <a:off x="3077867" y="334856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이등변 삼각형 7"/>
          <p:cNvSpPr/>
          <p:nvPr/>
        </p:nvSpPr>
        <p:spPr>
          <a:xfrm rot="5400000">
            <a:off x="5783499" y="334856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42"/>
          <p:cNvSpPr txBox="1"/>
          <p:nvPr/>
        </p:nvSpPr>
        <p:spPr>
          <a:xfrm>
            <a:off x="956734" y="25276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3643843" y="25276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6330952" y="25276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956733" y="36541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3643842" y="36541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6330951" y="36541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858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4661" y="2765596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ea"/>
              </a:rPr>
              <a:t>Thank you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36" t="53280" r="17171" b="38819"/>
          <a:stretch/>
        </p:blipFill>
        <p:spPr>
          <a:xfrm>
            <a:off x="6704615" y="3738251"/>
            <a:ext cx="529738" cy="54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050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311</Words>
  <Application>Microsoft Office PowerPoint</Application>
  <PresentationFormat>화면 슬라이드 쇼(4:3)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6</cp:revision>
  <dcterms:created xsi:type="dcterms:W3CDTF">2018-04-27T05:42:32Z</dcterms:created>
  <dcterms:modified xsi:type="dcterms:W3CDTF">2018-04-27T08:16:57Z</dcterms:modified>
</cp:coreProperties>
</file>