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DC0"/>
    <a:srgbClr val="239B9A"/>
    <a:srgbClr val="FF936F"/>
    <a:srgbClr val="9FEAE5"/>
    <a:srgbClr val="9AC7CF"/>
    <a:srgbClr val="363B39"/>
    <a:srgbClr val="D6E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265" y="2045001"/>
            <a:ext cx="7772400" cy="128308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1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3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0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8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03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530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41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9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87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5216B73-3E7C-4CB6-BCF2-F14309CADAE9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3CD056-46CF-46E3-96EF-C257FA697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77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8564"/>
            <a:ext cx="7559761" cy="582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9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484528" y="1309203"/>
            <a:ext cx="7597832" cy="1283085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ko-KR" altLang="en-US" dirty="0">
                <a:solidFill>
                  <a:srgbClr val="363B39"/>
                </a:solidFill>
              </a:rPr>
              <a:t>강의 주제 입력</a:t>
            </a:r>
          </a:p>
        </p:txBody>
      </p:sp>
      <p:sp>
        <p:nvSpPr>
          <p:cNvPr id="8" name="1/2 액자 7"/>
          <p:cNvSpPr/>
          <p:nvPr/>
        </p:nvSpPr>
        <p:spPr>
          <a:xfrm>
            <a:off x="2357363" y="1311896"/>
            <a:ext cx="329199" cy="390697"/>
          </a:xfrm>
          <a:prstGeom prst="halfFrame">
            <a:avLst>
              <a:gd name="adj1" fmla="val 17948"/>
              <a:gd name="adj2" fmla="val 179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1/2 액자 8"/>
          <p:cNvSpPr/>
          <p:nvPr/>
        </p:nvSpPr>
        <p:spPr>
          <a:xfrm rot="10800000">
            <a:off x="7768948" y="2115537"/>
            <a:ext cx="329199" cy="390697"/>
          </a:xfrm>
          <a:prstGeom prst="halfFrame">
            <a:avLst>
              <a:gd name="adj1" fmla="val 17948"/>
              <a:gd name="adj2" fmla="val 179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3006721" y="3312568"/>
            <a:ext cx="4437875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buFont typeface="Wingdings" panose="05000000000000000000" pitchFamily="2" charset="2"/>
              <a:buChar char="l"/>
            </a:pPr>
            <a:r>
              <a:rPr lang="ko-KR" altLang="en-US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하부 내용을 입력하세요</a:t>
            </a:r>
            <a:r>
              <a:rPr lang="en-US" altLang="ko-KR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3196502" y="3734840"/>
            <a:ext cx="4437875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buFont typeface="Wingdings" panose="05000000000000000000" pitchFamily="2" charset="2"/>
              <a:buChar char="l"/>
            </a:pPr>
            <a:r>
              <a:rPr lang="ko-KR" altLang="en-US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하부 내용을 입력하세요</a:t>
            </a:r>
            <a:r>
              <a:rPr lang="en-US" altLang="ko-KR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3386283" y="4157112"/>
            <a:ext cx="4437875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buFont typeface="Wingdings" panose="05000000000000000000" pitchFamily="2" charset="2"/>
              <a:buChar char="l"/>
            </a:pPr>
            <a:r>
              <a:rPr lang="ko-KR" altLang="en-US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하부 내용을 입력하세요</a:t>
            </a:r>
            <a:r>
              <a:rPr lang="en-US" altLang="ko-KR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3610570" y="4579384"/>
            <a:ext cx="4437875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buFont typeface="Wingdings" panose="05000000000000000000" pitchFamily="2" charset="2"/>
              <a:buChar char="l"/>
            </a:pPr>
            <a:r>
              <a:rPr lang="ko-KR" altLang="en-US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하부 내용을 입력하세요</a:t>
            </a:r>
            <a:r>
              <a:rPr lang="en-US" altLang="ko-KR" sz="1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 rot="1358896">
            <a:off x="7610567" y="5917389"/>
            <a:ext cx="1704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2">
                    <a:lumMod val="75000"/>
                  </a:schemeClr>
                </a:solidFill>
              </a:rPr>
              <a:t>---------</a:t>
            </a:r>
            <a:r>
              <a:rPr lang="ko-KR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발표자</a:t>
            </a:r>
            <a:r>
              <a:rPr lang="en-US" altLang="ko-KR" sz="1400" b="1" dirty="0" smtClean="0">
                <a:solidFill>
                  <a:schemeClr val="tx2">
                    <a:lumMod val="75000"/>
                  </a:schemeClr>
                </a:solidFill>
              </a:rPr>
              <a:t>---------</a:t>
            </a:r>
            <a:endParaRPr lang="ko-KR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664569" y="5713252"/>
            <a:ext cx="112144" cy="11214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90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03199" y="1269580"/>
            <a:ext cx="388620" cy="393383"/>
            <a:chOff x="228600" y="1108713"/>
            <a:chExt cx="388620" cy="393383"/>
          </a:xfrm>
        </p:grpSpPr>
        <p:pic>
          <p:nvPicPr>
            <p:cNvPr id="5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07987" y="1826796"/>
            <a:ext cx="335280" cy="335280"/>
            <a:chOff x="433388" y="1665929"/>
            <a:chExt cx="335280" cy="335280"/>
          </a:xfrm>
        </p:grpSpPr>
        <p:pic>
          <p:nvPicPr>
            <p:cNvPr id="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0" name="TextBox 42"/>
          <p:cNvSpPr txBox="1"/>
          <p:nvPr/>
        </p:nvSpPr>
        <p:spPr>
          <a:xfrm>
            <a:off x="627064" y="1267991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79465" y="18199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8516" y="229352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03199" y="4263181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407987" y="4820397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627064" y="426159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79465" y="479412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798516" y="528712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987" y="2712914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779465" y="271612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798516" y="317964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326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416332" y="2108317"/>
            <a:ext cx="5245373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도넛 4"/>
          <p:cNvSpPr/>
          <p:nvPr/>
        </p:nvSpPr>
        <p:spPr>
          <a:xfrm>
            <a:off x="479018" y="2143674"/>
            <a:ext cx="2586400" cy="2586400"/>
          </a:xfrm>
          <a:prstGeom prst="donut">
            <a:avLst>
              <a:gd name="adj" fmla="val 10270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1400000" scaled="0"/>
            <a:tileRect/>
          </a:gradFill>
          <a:ln>
            <a:noFill/>
          </a:ln>
          <a:effectLst>
            <a:outerShdw blurRad="1143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1064322" y="3072504"/>
            <a:ext cx="159808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내용입력</a:t>
            </a:r>
            <a:endParaRPr lang="en-US" altLang="ko-KR" sz="25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2514906" y="2440223"/>
            <a:ext cx="1006986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430645" y="2449585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623078" y="2281474"/>
            <a:ext cx="523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3788738" y="3074896"/>
            <a:ext cx="4872967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2979585" y="3406802"/>
            <a:ext cx="916477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851107" y="3416164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022864" y="3259457"/>
            <a:ext cx="495167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623080" y="4039847"/>
            <a:ext cx="5038625" cy="86400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2286306" y="4408841"/>
            <a:ext cx="1444099" cy="158920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2222390" y="4418202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823203" y="4240952"/>
            <a:ext cx="503862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70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112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39" y="2795048"/>
            <a:ext cx="2847975" cy="200977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3821934" y="1889185"/>
            <a:ext cx="586596" cy="586596"/>
          </a:xfrm>
          <a:prstGeom prst="ellipse">
            <a:avLst/>
          </a:prstGeom>
          <a:solidFill>
            <a:srgbClr val="9FE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225937" y="2110596"/>
            <a:ext cx="365185" cy="365185"/>
          </a:xfrm>
          <a:prstGeom prst="ellipse">
            <a:avLst/>
          </a:prstGeom>
          <a:solidFill>
            <a:srgbClr val="FF936F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658248" y="1889185"/>
            <a:ext cx="2812228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b="1" dirty="0" smtClean="0">
                <a:solidFill>
                  <a:srgbClr val="239B9A"/>
                </a:solidFill>
                <a:latin typeface="+mn-ea"/>
                <a:cs typeface="Arial" pitchFamily="34" charset="0"/>
              </a:rPr>
              <a:t>내용</a:t>
            </a:r>
            <a:r>
              <a:rPr lang="en-US" altLang="ko-KR" sz="2000" b="1" dirty="0" smtClean="0">
                <a:solidFill>
                  <a:srgbClr val="239B9A"/>
                </a:solidFill>
                <a:latin typeface="+mn-ea"/>
                <a:cs typeface="Arial" pitchFamily="34" charset="0"/>
              </a:rPr>
              <a:t>?</a:t>
            </a:r>
            <a:endParaRPr lang="en-US" altLang="ko-KR" sz="2000" b="1" dirty="0">
              <a:solidFill>
                <a:srgbClr val="239B9A"/>
              </a:solidFill>
              <a:latin typeface="+mn-ea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05248" y="2881219"/>
            <a:ext cx="5238752" cy="18158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 marL="180975" indent="-95250"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설명해 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1" name="순서도: 병합 10"/>
          <p:cNvSpPr/>
          <p:nvPr/>
        </p:nvSpPr>
        <p:spPr>
          <a:xfrm>
            <a:off x="1626606" y="2256205"/>
            <a:ext cx="1250028" cy="1250028"/>
          </a:xfrm>
          <a:prstGeom prst="flowChartMerg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825587" y="2404165"/>
            <a:ext cx="9380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rial" pitchFamily="34" charset="0"/>
              </a:rPr>
              <a:t>내용 </a:t>
            </a:r>
            <a:endParaRPr lang="ko-KR" altLang="en-US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5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199071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355675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5512279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010617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167224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136678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274726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58013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3689534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5921057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00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789666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786907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41608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23803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689592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32390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654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2605178"/>
            <a:ext cx="9143999" cy="1630392"/>
          </a:xfrm>
        </p:spPr>
        <p:txBody>
          <a:bodyPr>
            <a:normAutofit/>
          </a:bodyPr>
          <a:lstStyle/>
          <a:p>
            <a:pPr algn="ctr"/>
            <a:r>
              <a:rPr lang="en-US" altLang="ko-KR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1854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299</Words>
  <Application>Microsoft Office PowerPoint</Application>
  <PresentationFormat>화면 슬라이드 쇼(4:3)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나눔고딕 ExtraBold</vt:lpstr>
      <vt:lpstr>맑은 고딕</vt:lpstr>
      <vt:lpstr>Arial</vt:lpstr>
      <vt:lpstr>Calibri</vt:lpstr>
      <vt:lpstr>Calibri Light</vt:lpstr>
      <vt:lpstr>Wingdings</vt:lpstr>
      <vt:lpstr>Office 테마</vt:lpstr>
      <vt:lpstr>강의 주제 입력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10</cp:revision>
  <dcterms:created xsi:type="dcterms:W3CDTF">2018-05-04T04:12:48Z</dcterms:created>
  <dcterms:modified xsi:type="dcterms:W3CDTF">2018-05-04T06:19:16Z</dcterms:modified>
</cp:coreProperties>
</file>