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7DC0"/>
    <a:srgbClr val="239B9A"/>
    <a:srgbClr val="FF936F"/>
    <a:srgbClr val="9FEAE5"/>
    <a:srgbClr val="9AC7CF"/>
    <a:srgbClr val="363B39"/>
    <a:srgbClr val="D6E0D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79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048265" y="2045001"/>
            <a:ext cx="7772400" cy="128308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입력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4319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5216B73-3E7C-4CB6-BCF2-F14309CADAE9}" type="datetimeFigureOut">
              <a:rPr lang="ko-KR" altLang="en-US" smtClean="0"/>
              <a:t>2018-05-04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43CD056-46CF-46E3-96EF-C257FA697DD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22387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5216B73-3E7C-4CB6-BCF2-F14309CADAE9}" type="datetimeFigureOut">
              <a:rPr lang="ko-KR" altLang="en-US" smtClean="0"/>
              <a:t>2018-05-04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43CD056-46CF-46E3-96EF-C257FA697DD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87069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5216B73-3E7C-4CB6-BCF2-F14309CADAE9}" type="datetimeFigureOut">
              <a:rPr lang="ko-KR" altLang="en-US" smtClean="0"/>
              <a:t>2018-05-04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43CD056-46CF-46E3-96EF-C257FA697DD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288324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5216B73-3E7C-4CB6-BCF2-F14309CADAE9}" type="datetimeFigureOut">
              <a:rPr lang="ko-KR" altLang="en-US" smtClean="0"/>
              <a:t>2018-05-04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43CD056-46CF-46E3-96EF-C257FA697DD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73039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5216B73-3E7C-4CB6-BCF2-F14309CADAE9}" type="datetimeFigureOut">
              <a:rPr lang="ko-KR" altLang="en-US" smtClean="0"/>
              <a:t>2018-05-04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43CD056-46CF-46E3-96EF-C257FA697DD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5302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5216B73-3E7C-4CB6-BCF2-F14309CADAE9}" type="datetimeFigureOut">
              <a:rPr lang="ko-KR" altLang="en-US" smtClean="0"/>
              <a:t>2018-05-04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43CD056-46CF-46E3-96EF-C257FA697DD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4413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5216B73-3E7C-4CB6-BCF2-F14309CADAE9}" type="datetimeFigureOut">
              <a:rPr lang="ko-KR" altLang="en-US" smtClean="0"/>
              <a:t>2018-05-04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43CD056-46CF-46E3-96EF-C257FA697DD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7572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30094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5216B73-3E7C-4CB6-BCF2-F14309CADAE9}" type="datetimeFigureOut">
              <a:rPr lang="ko-KR" altLang="en-US" smtClean="0"/>
              <a:t>2018-05-04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43CD056-46CF-46E3-96EF-C257FA697DD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8875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45216B73-3E7C-4CB6-BCF2-F14309CADAE9}" type="datetimeFigureOut">
              <a:rPr lang="ko-KR" altLang="en-US" smtClean="0"/>
              <a:t>2018-05-04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/>
          <a:lstStyle/>
          <a:p>
            <a:fld id="{F43CD056-46CF-46E3-96EF-C257FA697DD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67778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68564"/>
            <a:ext cx="7559761" cy="58222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dirty="0" smtClean="0"/>
              <a:t>페이지 제목을 입력해 주세요</a:t>
            </a:r>
            <a:r>
              <a:rPr lang="en-US" altLang="ko-KR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0493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5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/>
          <p:cNvSpPr>
            <a:spLocks noGrp="1"/>
          </p:cNvSpPr>
          <p:nvPr>
            <p:ph type="ctrTitle"/>
          </p:nvPr>
        </p:nvSpPr>
        <p:spPr>
          <a:xfrm>
            <a:off x="1484528" y="1309203"/>
            <a:ext cx="7597832" cy="1283085"/>
          </a:xfr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ko-KR" altLang="en-US" dirty="0">
                <a:solidFill>
                  <a:srgbClr val="363B39"/>
                </a:solidFill>
              </a:rPr>
              <a:t>강의 주제 입력</a:t>
            </a:r>
          </a:p>
        </p:txBody>
      </p:sp>
      <p:sp>
        <p:nvSpPr>
          <p:cNvPr id="8" name="1/2 액자 7"/>
          <p:cNvSpPr/>
          <p:nvPr/>
        </p:nvSpPr>
        <p:spPr>
          <a:xfrm>
            <a:off x="2357363" y="1311896"/>
            <a:ext cx="329199" cy="390697"/>
          </a:xfrm>
          <a:prstGeom prst="halfFrame">
            <a:avLst>
              <a:gd name="adj1" fmla="val 17948"/>
              <a:gd name="adj2" fmla="val 17948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9" name="1/2 액자 8"/>
          <p:cNvSpPr/>
          <p:nvPr/>
        </p:nvSpPr>
        <p:spPr>
          <a:xfrm rot="10800000">
            <a:off x="7768948" y="2115537"/>
            <a:ext cx="329199" cy="390697"/>
          </a:xfrm>
          <a:prstGeom prst="halfFrame">
            <a:avLst>
              <a:gd name="adj1" fmla="val 17948"/>
              <a:gd name="adj2" fmla="val 17948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" name="TextBox 42"/>
          <p:cNvSpPr txBox="1"/>
          <p:nvPr/>
        </p:nvSpPr>
        <p:spPr>
          <a:xfrm>
            <a:off x="3006721" y="3312568"/>
            <a:ext cx="4437875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975" indent="-180975" algn="l">
              <a:buFont typeface="Wingdings" panose="05000000000000000000" pitchFamily="2" charset="2"/>
              <a:buChar char="l"/>
            </a:pPr>
            <a:r>
              <a:rPr lang="ko-KR" altLang="en-US" sz="1600" b="1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하부 내용을 입력하세요</a:t>
            </a:r>
            <a:r>
              <a:rPr lang="en-US" altLang="ko-KR" sz="1600" b="1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.</a:t>
            </a:r>
            <a:endParaRPr lang="en-US" altLang="ko-KR" sz="1600" b="1" spc="1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11" name="TextBox 42"/>
          <p:cNvSpPr txBox="1"/>
          <p:nvPr/>
        </p:nvSpPr>
        <p:spPr>
          <a:xfrm>
            <a:off x="3196502" y="3734840"/>
            <a:ext cx="4437875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975" indent="-180975" algn="l">
              <a:buFont typeface="Wingdings" panose="05000000000000000000" pitchFamily="2" charset="2"/>
              <a:buChar char="l"/>
            </a:pPr>
            <a:r>
              <a:rPr lang="ko-KR" altLang="en-US" sz="1600" b="1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하부 내용을 입력하세요</a:t>
            </a:r>
            <a:r>
              <a:rPr lang="en-US" altLang="ko-KR" sz="1600" b="1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.</a:t>
            </a:r>
            <a:endParaRPr lang="en-US" altLang="ko-KR" sz="1600" b="1" spc="1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12" name="TextBox 42"/>
          <p:cNvSpPr txBox="1"/>
          <p:nvPr/>
        </p:nvSpPr>
        <p:spPr>
          <a:xfrm>
            <a:off x="3386283" y="4157112"/>
            <a:ext cx="4437875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975" indent="-180975" algn="l">
              <a:buFont typeface="Wingdings" panose="05000000000000000000" pitchFamily="2" charset="2"/>
              <a:buChar char="l"/>
            </a:pPr>
            <a:r>
              <a:rPr lang="ko-KR" altLang="en-US" sz="1600" b="1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하부 내용을 입력하세요</a:t>
            </a:r>
            <a:r>
              <a:rPr lang="en-US" altLang="ko-KR" sz="1600" b="1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.</a:t>
            </a:r>
            <a:endParaRPr lang="en-US" altLang="ko-KR" sz="1600" b="1" spc="1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13" name="TextBox 42"/>
          <p:cNvSpPr txBox="1"/>
          <p:nvPr/>
        </p:nvSpPr>
        <p:spPr>
          <a:xfrm>
            <a:off x="3610570" y="4579384"/>
            <a:ext cx="4437875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80975" indent="-180975" algn="l">
              <a:buFont typeface="Wingdings" panose="05000000000000000000" pitchFamily="2" charset="2"/>
              <a:buChar char="l"/>
            </a:pPr>
            <a:r>
              <a:rPr lang="ko-KR" altLang="en-US" sz="1600" b="1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하부 내용을 입력하세요</a:t>
            </a:r>
            <a:r>
              <a:rPr lang="en-US" altLang="ko-KR" sz="1600" b="1" spc="1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.</a:t>
            </a:r>
            <a:endParaRPr lang="en-US" altLang="ko-KR" sz="1600" b="1" spc="100" dirty="0">
              <a:solidFill>
                <a:schemeClr val="tx1">
                  <a:lumMod val="75000"/>
                  <a:lumOff val="25000"/>
                </a:schemeClr>
              </a:solidFill>
              <a:latin typeface="+mn-ea"/>
            </a:endParaRPr>
          </a:p>
        </p:txBody>
      </p:sp>
      <p:sp>
        <p:nvSpPr>
          <p:cNvPr id="14" name="TextBox 13"/>
          <p:cNvSpPr txBox="1"/>
          <p:nvPr/>
        </p:nvSpPr>
        <p:spPr>
          <a:xfrm rot="1358896">
            <a:off x="7610567" y="5917389"/>
            <a:ext cx="17043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b="1" dirty="0" smtClean="0">
                <a:solidFill>
                  <a:schemeClr val="tx2">
                    <a:lumMod val="75000"/>
                  </a:schemeClr>
                </a:solidFill>
              </a:rPr>
              <a:t>---------</a:t>
            </a:r>
            <a:r>
              <a:rPr lang="ko-KR" altLang="en-US" sz="1400" b="1" dirty="0" smtClean="0">
                <a:solidFill>
                  <a:schemeClr val="tx2">
                    <a:lumMod val="75000"/>
                  </a:schemeClr>
                </a:solidFill>
              </a:rPr>
              <a:t>발표자</a:t>
            </a:r>
            <a:r>
              <a:rPr lang="en-US" altLang="ko-KR" sz="1400" b="1" dirty="0" smtClean="0">
                <a:solidFill>
                  <a:schemeClr val="tx2">
                    <a:lumMod val="75000"/>
                  </a:schemeClr>
                </a:solidFill>
              </a:rPr>
              <a:t>---------</a:t>
            </a:r>
            <a:endParaRPr lang="ko-KR" altLang="en-US" sz="14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5" name="타원 14"/>
          <p:cNvSpPr/>
          <p:nvPr/>
        </p:nvSpPr>
        <p:spPr>
          <a:xfrm>
            <a:off x="7664569" y="5713252"/>
            <a:ext cx="112144" cy="112144"/>
          </a:xfrm>
          <a:prstGeom prst="ellipse">
            <a:avLst/>
          </a:prstGeom>
          <a:solidFill>
            <a:schemeClr val="tx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269099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페이지 제목을 입력해 주세요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grpSp>
        <p:nvGrpSpPr>
          <p:cNvPr id="4" name="그룹 3"/>
          <p:cNvGrpSpPr/>
          <p:nvPr/>
        </p:nvGrpSpPr>
        <p:grpSpPr>
          <a:xfrm>
            <a:off x="203199" y="1269580"/>
            <a:ext cx="388620" cy="393383"/>
            <a:chOff x="228600" y="1108713"/>
            <a:chExt cx="388620" cy="393383"/>
          </a:xfrm>
        </p:grpSpPr>
        <p:pic>
          <p:nvPicPr>
            <p:cNvPr id="5" name="Picture 8" descr="C:\Users\Administrator\Desktop\인하대학교\05_템플릿\01_작업\확정\04\PNG\09.png"/>
            <p:cNvPicPr>
              <a:picLocks noChangeAspect="1"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28600" y="1113476"/>
              <a:ext cx="388620" cy="388620"/>
            </a:xfrm>
            <a:prstGeom prst="rect">
              <a:avLst/>
            </a:prstGeom>
            <a:noFill/>
          </p:spPr>
        </p:pic>
        <p:sp>
          <p:nvSpPr>
            <p:cNvPr id="6" name="TextBox 43"/>
            <p:cNvSpPr txBox="1">
              <a:spLocks noChangeAspect="1"/>
            </p:cNvSpPr>
            <p:nvPr/>
          </p:nvSpPr>
          <p:spPr>
            <a:xfrm>
              <a:off x="271462" y="1108713"/>
              <a:ext cx="316112" cy="353943"/>
            </a:xfrm>
            <a:prstGeom prst="rect">
              <a:avLst/>
            </a:prstGeom>
            <a:noFill/>
            <a:effectLst>
              <a:outerShdw blurRad="38100" dir="5400000" algn="t" rotWithShape="0">
                <a:prstClr val="black">
                  <a:alpha val="50000"/>
                </a:prstClr>
              </a:outerShdw>
            </a:effectLst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700" b="1" dirty="0" smtClean="0">
                  <a:solidFill>
                    <a:schemeClr val="bg1"/>
                  </a:solidFill>
                  <a:latin typeface="나눔고딕 ExtraBold" pitchFamily="50" charset="-127"/>
                  <a:ea typeface="나눔고딕 ExtraBold" pitchFamily="50" charset="-127"/>
                </a:rPr>
                <a:t>1</a:t>
              </a:r>
            </a:p>
          </p:txBody>
        </p:sp>
      </p:grpSp>
      <p:grpSp>
        <p:nvGrpSpPr>
          <p:cNvPr id="7" name="그룹 6"/>
          <p:cNvGrpSpPr/>
          <p:nvPr/>
        </p:nvGrpSpPr>
        <p:grpSpPr>
          <a:xfrm>
            <a:off x="407987" y="1826796"/>
            <a:ext cx="335280" cy="335280"/>
            <a:chOff x="433388" y="1665929"/>
            <a:chExt cx="335280" cy="335280"/>
          </a:xfrm>
        </p:grpSpPr>
        <p:pic>
          <p:nvPicPr>
            <p:cNvPr id="8" name="Picture 9" descr="C:\Users\Administrator\Desktop\인하대학교\05_템플릿\01_작업\확정\04\PNG\10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33388" y="1665929"/>
              <a:ext cx="335280" cy="335280"/>
            </a:xfrm>
            <a:prstGeom prst="rect">
              <a:avLst/>
            </a:prstGeom>
            <a:noFill/>
          </p:spPr>
        </p:pic>
        <p:sp>
          <p:nvSpPr>
            <p:cNvPr id="9" name="TextBox 36"/>
            <p:cNvSpPr txBox="1"/>
            <p:nvPr/>
          </p:nvSpPr>
          <p:spPr>
            <a:xfrm>
              <a:off x="452437" y="1667215"/>
              <a:ext cx="301686" cy="323165"/>
            </a:xfrm>
            <a:prstGeom prst="rect">
              <a:avLst/>
            </a:prstGeom>
            <a:noFill/>
            <a:effectLst>
              <a:outerShdw dist="12700" dir="5400000" algn="t" rotWithShape="0">
                <a:schemeClr val="bg1">
                  <a:alpha val="30000"/>
                </a:schemeClr>
              </a:outerShdw>
            </a:effectLst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5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sp>
        <p:nvSpPr>
          <p:cNvPr id="10" name="TextBox 42"/>
          <p:cNvSpPr txBox="1"/>
          <p:nvPr/>
        </p:nvSpPr>
        <p:spPr>
          <a:xfrm>
            <a:off x="627064" y="1267991"/>
            <a:ext cx="5919832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7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1" name="TextBox 42"/>
          <p:cNvSpPr txBox="1"/>
          <p:nvPr/>
        </p:nvSpPr>
        <p:spPr>
          <a:xfrm>
            <a:off x="779465" y="1819973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2" name="TextBox 42"/>
          <p:cNvSpPr txBox="1"/>
          <p:nvPr/>
        </p:nvSpPr>
        <p:spPr>
          <a:xfrm>
            <a:off x="798516" y="2293524"/>
            <a:ext cx="5919832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77800" algn="l">
              <a:buBlip>
                <a:blip r:embed="rId4"/>
              </a:buBlip>
            </a:pPr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3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grpSp>
        <p:nvGrpSpPr>
          <p:cNvPr id="13" name="그룹 12"/>
          <p:cNvGrpSpPr/>
          <p:nvPr/>
        </p:nvGrpSpPr>
        <p:grpSpPr>
          <a:xfrm>
            <a:off x="203199" y="4263181"/>
            <a:ext cx="388620" cy="393383"/>
            <a:chOff x="228600" y="1108713"/>
            <a:chExt cx="388620" cy="393383"/>
          </a:xfrm>
        </p:grpSpPr>
        <p:pic>
          <p:nvPicPr>
            <p:cNvPr id="14" name="Picture 8" descr="C:\Users\Administrator\Desktop\인하대학교\05_템플릿\01_작업\확정\04\PNG\09.png"/>
            <p:cNvPicPr>
              <a:picLocks noChangeAspect="1"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28600" y="1113476"/>
              <a:ext cx="388620" cy="388620"/>
            </a:xfrm>
            <a:prstGeom prst="rect">
              <a:avLst/>
            </a:prstGeom>
            <a:noFill/>
          </p:spPr>
        </p:pic>
        <p:sp>
          <p:nvSpPr>
            <p:cNvPr id="15" name="TextBox 43"/>
            <p:cNvSpPr txBox="1">
              <a:spLocks noChangeAspect="1"/>
            </p:cNvSpPr>
            <p:nvPr/>
          </p:nvSpPr>
          <p:spPr>
            <a:xfrm>
              <a:off x="271462" y="1108713"/>
              <a:ext cx="316112" cy="353943"/>
            </a:xfrm>
            <a:prstGeom prst="rect">
              <a:avLst/>
            </a:prstGeom>
            <a:noFill/>
            <a:effectLst>
              <a:outerShdw blurRad="38100" dir="5400000" algn="t" rotWithShape="0">
                <a:prstClr val="black">
                  <a:alpha val="50000"/>
                </a:prstClr>
              </a:outerShdw>
            </a:effectLst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altLang="ko-KR" sz="1700" b="1" dirty="0" smtClean="0">
                  <a:solidFill>
                    <a:schemeClr val="bg1"/>
                  </a:solidFill>
                  <a:latin typeface="나눔고딕 ExtraBold" pitchFamily="50" charset="-127"/>
                  <a:ea typeface="나눔고딕 ExtraBold" pitchFamily="50" charset="-127"/>
                </a:rPr>
                <a:t>2</a:t>
              </a:r>
            </a:p>
          </p:txBody>
        </p:sp>
      </p:grpSp>
      <p:grpSp>
        <p:nvGrpSpPr>
          <p:cNvPr id="16" name="그룹 15"/>
          <p:cNvGrpSpPr/>
          <p:nvPr/>
        </p:nvGrpSpPr>
        <p:grpSpPr>
          <a:xfrm>
            <a:off x="407987" y="4820397"/>
            <a:ext cx="335280" cy="335280"/>
            <a:chOff x="433388" y="1665929"/>
            <a:chExt cx="335280" cy="335280"/>
          </a:xfrm>
        </p:grpSpPr>
        <p:pic>
          <p:nvPicPr>
            <p:cNvPr id="17" name="Picture 9" descr="C:\Users\Administrator\Desktop\인하대학교\05_템플릿\01_작업\확정\04\PNG\10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33388" y="1665929"/>
              <a:ext cx="335280" cy="335280"/>
            </a:xfrm>
            <a:prstGeom prst="rect">
              <a:avLst/>
            </a:prstGeom>
            <a:noFill/>
          </p:spPr>
        </p:pic>
        <p:sp>
          <p:nvSpPr>
            <p:cNvPr id="18" name="TextBox 36"/>
            <p:cNvSpPr txBox="1"/>
            <p:nvPr/>
          </p:nvSpPr>
          <p:spPr>
            <a:xfrm>
              <a:off x="452437" y="1667215"/>
              <a:ext cx="301686" cy="323165"/>
            </a:xfrm>
            <a:prstGeom prst="rect">
              <a:avLst/>
            </a:prstGeom>
            <a:noFill/>
            <a:effectLst>
              <a:outerShdw dist="12700" dir="5400000" algn="t" rotWithShape="0">
                <a:schemeClr val="bg1">
                  <a:alpha val="30000"/>
                </a:schemeClr>
              </a:outerShdw>
            </a:effectLst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5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나눔고딕" pitchFamily="50" charset="-127"/>
                  <a:ea typeface="나눔고딕" pitchFamily="50" charset="-127"/>
                </a:rPr>
                <a:t>1</a:t>
              </a:r>
            </a:p>
          </p:txBody>
        </p:sp>
      </p:grpSp>
      <p:sp>
        <p:nvSpPr>
          <p:cNvPr id="19" name="TextBox 42"/>
          <p:cNvSpPr txBox="1"/>
          <p:nvPr/>
        </p:nvSpPr>
        <p:spPr>
          <a:xfrm>
            <a:off x="627064" y="4261592"/>
            <a:ext cx="5919832" cy="3539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7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7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0" name="TextBox 42"/>
          <p:cNvSpPr txBox="1"/>
          <p:nvPr/>
        </p:nvSpPr>
        <p:spPr>
          <a:xfrm>
            <a:off x="779465" y="4794126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1" name="TextBox 42"/>
          <p:cNvSpPr txBox="1"/>
          <p:nvPr/>
        </p:nvSpPr>
        <p:spPr>
          <a:xfrm>
            <a:off x="798516" y="5287125"/>
            <a:ext cx="5919832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77800" algn="l">
              <a:buBlip>
                <a:blip r:embed="rId4"/>
              </a:buBlip>
            </a:pPr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3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407987" y="2712914"/>
            <a:ext cx="335280" cy="335280"/>
            <a:chOff x="433388" y="1665929"/>
            <a:chExt cx="335280" cy="335280"/>
          </a:xfrm>
        </p:grpSpPr>
        <p:pic>
          <p:nvPicPr>
            <p:cNvPr id="23" name="Picture 9" descr="C:\Users\Administrator\Desktop\인하대학교\05_템플릿\01_작업\확정\04\PNG\10.png"/>
            <p:cNvPicPr>
              <a:picLocks noChangeAspect="1"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433388" y="1665929"/>
              <a:ext cx="335280" cy="335280"/>
            </a:xfrm>
            <a:prstGeom prst="rect">
              <a:avLst/>
            </a:prstGeom>
            <a:noFill/>
          </p:spPr>
        </p:pic>
        <p:sp>
          <p:nvSpPr>
            <p:cNvPr id="24" name="TextBox 36"/>
            <p:cNvSpPr txBox="1"/>
            <p:nvPr/>
          </p:nvSpPr>
          <p:spPr>
            <a:xfrm>
              <a:off x="452437" y="1667215"/>
              <a:ext cx="301686" cy="323165"/>
            </a:xfrm>
            <a:prstGeom prst="rect">
              <a:avLst/>
            </a:prstGeom>
            <a:noFill/>
            <a:effectLst>
              <a:outerShdw dist="12700" dir="5400000" algn="t" rotWithShape="0">
                <a:schemeClr val="bg1">
                  <a:alpha val="30000"/>
                </a:schemeClr>
              </a:outerShdw>
            </a:effectLst>
          </p:spPr>
          <p:txBody>
            <a:bodyPr wrap="none" rtlCol="0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en-US" altLang="ko-KR" sz="15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나눔고딕" pitchFamily="50" charset="-127"/>
                  <a:ea typeface="나눔고딕" pitchFamily="50" charset="-127"/>
                </a:rPr>
                <a:t>2</a:t>
              </a:r>
            </a:p>
          </p:txBody>
        </p:sp>
      </p:grpSp>
      <p:sp>
        <p:nvSpPr>
          <p:cNvPr id="25" name="TextBox 42"/>
          <p:cNvSpPr txBox="1"/>
          <p:nvPr/>
        </p:nvSpPr>
        <p:spPr>
          <a:xfrm>
            <a:off x="779465" y="2716121"/>
            <a:ext cx="5919832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본문 내용 영역입니다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5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5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26" name="TextBox 42"/>
          <p:cNvSpPr txBox="1"/>
          <p:nvPr/>
        </p:nvSpPr>
        <p:spPr>
          <a:xfrm>
            <a:off x="798516" y="3179642"/>
            <a:ext cx="5919832" cy="29238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77800" algn="l">
              <a:buBlip>
                <a:blip r:embed="rId4"/>
              </a:buBlip>
            </a:pPr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 본문 내용 영역입니다</a:t>
            </a:r>
            <a:r>
              <a:rPr lang="en-US" altLang="ko-KR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 </a:t>
            </a:r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 적어주세요</a:t>
            </a:r>
            <a:r>
              <a:rPr lang="en-US" altLang="ko-KR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.</a:t>
            </a:r>
            <a:endParaRPr lang="en-US" altLang="ko-KR" sz="1300" b="1" spc="100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23264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페이지 제목을 입력해 주세요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4" name="모서리가 둥근 직사각형 3"/>
          <p:cNvSpPr/>
          <p:nvPr/>
        </p:nvSpPr>
        <p:spPr>
          <a:xfrm>
            <a:off x="3416332" y="2108317"/>
            <a:ext cx="5245373" cy="864350"/>
          </a:xfrm>
          <a:prstGeom prst="roundRect">
            <a:avLst>
              <a:gd name="adj" fmla="val 4988"/>
            </a:avLst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도넛 4"/>
          <p:cNvSpPr/>
          <p:nvPr/>
        </p:nvSpPr>
        <p:spPr>
          <a:xfrm>
            <a:off x="479018" y="2143674"/>
            <a:ext cx="2586400" cy="2586400"/>
          </a:xfrm>
          <a:prstGeom prst="donut">
            <a:avLst>
              <a:gd name="adj" fmla="val 10270"/>
            </a:avLst>
          </a:prstGeom>
          <a:gradFill flip="none" rotWithShape="1">
            <a:gsLst>
              <a:gs pos="0">
                <a:schemeClr val="tx1">
                  <a:lumMod val="50000"/>
                  <a:lumOff val="50000"/>
                </a:schemeClr>
              </a:gs>
              <a:gs pos="100000">
                <a:schemeClr val="tx1">
                  <a:lumMod val="85000"/>
                  <a:lumOff val="15000"/>
                </a:schemeClr>
              </a:gs>
            </a:gsLst>
            <a:lin ang="11400000" scaled="0"/>
            <a:tileRect/>
          </a:gradFill>
          <a:ln>
            <a:noFill/>
          </a:ln>
          <a:effectLst>
            <a:outerShdw blurRad="114300" dist="762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ko-KR" altLang="en-US" dirty="0" smtClean="0"/>
          </a:p>
        </p:txBody>
      </p:sp>
      <p:sp>
        <p:nvSpPr>
          <p:cNvPr id="6" name="직사각형 5"/>
          <p:cNvSpPr/>
          <p:nvPr/>
        </p:nvSpPr>
        <p:spPr>
          <a:xfrm>
            <a:off x="1064322" y="3072504"/>
            <a:ext cx="1598084" cy="595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sz="2500" b="1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내용입력</a:t>
            </a:r>
            <a:endParaRPr lang="en-US" altLang="ko-KR" sz="2500" b="1" dirty="0">
              <a:solidFill>
                <a:schemeClr val="tx1">
                  <a:lumMod val="65000"/>
                  <a:lumOff val="35000"/>
                </a:schemeClr>
              </a:solidFill>
              <a:latin typeface="+mn-ea"/>
              <a:cs typeface="Arial" pitchFamily="34" charset="0"/>
            </a:endParaRPr>
          </a:p>
        </p:txBody>
      </p:sp>
      <p:sp>
        <p:nvSpPr>
          <p:cNvPr id="7" name="오른쪽 화살표 6"/>
          <p:cNvSpPr/>
          <p:nvPr/>
        </p:nvSpPr>
        <p:spPr>
          <a:xfrm>
            <a:off x="2514906" y="2440223"/>
            <a:ext cx="1006986" cy="158921"/>
          </a:xfrm>
          <a:prstGeom prst="rightArrow">
            <a:avLst>
              <a:gd name="adj1" fmla="val 44121"/>
              <a:gd name="adj2" fmla="val 6763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>
            <a:off x="2430645" y="2449585"/>
            <a:ext cx="149559" cy="149559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3623078" y="2281474"/>
            <a:ext cx="52387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적어주세요</a:t>
            </a:r>
            <a:r>
              <a:rPr lang="en-US" altLang="ko-K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.</a:t>
            </a:r>
          </a:p>
        </p:txBody>
      </p:sp>
      <p:sp>
        <p:nvSpPr>
          <p:cNvPr id="10" name="모서리가 둥근 직사각형 9"/>
          <p:cNvSpPr/>
          <p:nvPr/>
        </p:nvSpPr>
        <p:spPr>
          <a:xfrm>
            <a:off x="3788738" y="3074896"/>
            <a:ext cx="4872967" cy="864350"/>
          </a:xfrm>
          <a:prstGeom prst="roundRect">
            <a:avLst>
              <a:gd name="adj" fmla="val 4988"/>
            </a:avLst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오른쪽 화살표 10"/>
          <p:cNvSpPr/>
          <p:nvPr/>
        </p:nvSpPr>
        <p:spPr>
          <a:xfrm>
            <a:off x="2979585" y="3406802"/>
            <a:ext cx="916477" cy="158921"/>
          </a:xfrm>
          <a:prstGeom prst="rightArrow">
            <a:avLst>
              <a:gd name="adj1" fmla="val 44121"/>
              <a:gd name="adj2" fmla="val 6763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타원 11"/>
          <p:cNvSpPr/>
          <p:nvPr/>
        </p:nvSpPr>
        <p:spPr>
          <a:xfrm>
            <a:off x="2851107" y="3416164"/>
            <a:ext cx="149559" cy="149559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3" name="직사각형 12"/>
          <p:cNvSpPr/>
          <p:nvPr/>
        </p:nvSpPr>
        <p:spPr>
          <a:xfrm>
            <a:off x="4022864" y="3259457"/>
            <a:ext cx="4951677" cy="414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적어주세요</a:t>
            </a:r>
            <a:r>
              <a:rPr lang="en-US" altLang="ko-K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.</a:t>
            </a:r>
          </a:p>
        </p:txBody>
      </p:sp>
      <p:sp>
        <p:nvSpPr>
          <p:cNvPr id="14" name="모서리가 둥근 직사각형 13"/>
          <p:cNvSpPr/>
          <p:nvPr/>
        </p:nvSpPr>
        <p:spPr>
          <a:xfrm>
            <a:off x="3623080" y="4039847"/>
            <a:ext cx="5038625" cy="864000"/>
          </a:xfrm>
          <a:prstGeom prst="roundRect">
            <a:avLst>
              <a:gd name="adj" fmla="val 4988"/>
            </a:avLst>
          </a:prstGeom>
          <a:solidFill>
            <a:schemeClr val="bg1">
              <a:lumMod val="95000"/>
            </a:schemeClr>
          </a:solidFill>
          <a:ln>
            <a:solidFill>
              <a:srgbClr val="BFBFB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오른쪽 화살표 14"/>
          <p:cNvSpPr/>
          <p:nvPr/>
        </p:nvSpPr>
        <p:spPr>
          <a:xfrm>
            <a:off x="2286306" y="4408841"/>
            <a:ext cx="1444099" cy="158920"/>
          </a:xfrm>
          <a:prstGeom prst="rightArrow">
            <a:avLst>
              <a:gd name="adj1" fmla="val 44121"/>
              <a:gd name="adj2" fmla="val 67637"/>
            </a:avLst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6" name="타원 15"/>
          <p:cNvSpPr/>
          <p:nvPr/>
        </p:nvSpPr>
        <p:spPr>
          <a:xfrm>
            <a:off x="2222390" y="4418202"/>
            <a:ext cx="149559" cy="149559"/>
          </a:xfrm>
          <a:prstGeom prst="ellips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7" name="직사각형 16"/>
          <p:cNvSpPr/>
          <p:nvPr/>
        </p:nvSpPr>
        <p:spPr>
          <a:xfrm>
            <a:off x="3823203" y="4240952"/>
            <a:ext cx="5038627" cy="414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적어주세요</a:t>
            </a:r>
            <a:r>
              <a:rPr lang="en-US" altLang="ko-KR" sz="16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77097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페이지 제목을 입력해 주세요</a:t>
            </a:r>
            <a:r>
              <a:rPr lang="en-US" altLang="ko-KR" dirty="0"/>
              <a:t>.</a:t>
            </a:r>
            <a:endParaRPr lang="ko-KR" altLang="en-US" dirty="0"/>
          </a:p>
        </p:txBody>
      </p:sp>
      <p:grpSp>
        <p:nvGrpSpPr>
          <p:cNvPr id="3" name="그룹 2"/>
          <p:cNvGrpSpPr/>
          <p:nvPr/>
        </p:nvGrpSpPr>
        <p:grpSpPr>
          <a:xfrm>
            <a:off x="4331230" y="2466706"/>
            <a:ext cx="1964545" cy="1693574"/>
            <a:chOff x="4713288" y="2734464"/>
            <a:chExt cx="1964545" cy="1693574"/>
          </a:xfrm>
        </p:grpSpPr>
        <p:sp>
          <p:nvSpPr>
            <p:cNvPr id="4" name="육각형 3"/>
            <p:cNvSpPr>
              <a:spLocks noChangeAspect="1"/>
            </p:cNvSpPr>
            <p:nvPr/>
          </p:nvSpPr>
          <p:spPr>
            <a:xfrm>
              <a:off x="4713288" y="2734464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chemeClr val="accent2">
                  <a:lumMod val="75000"/>
                </a:schemeClr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n-ea"/>
              </a:endParaRPr>
            </a:p>
          </p:txBody>
        </p:sp>
        <p:cxnSp>
          <p:nvCxnSpPr>
            <p:cNvPr id="5" name="직선 연결선 4"/>
            <p:cNvCxnSpPr/>
            <p:nvPr/>
          </p:nvCxnSpPr>
          <p:spPr>
            <a:xfrm rot="10800000" flipH="1">
              <a:off x="4763889" y="3581251"/>
              <a:ext cx="1866318" cy="158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그룹 5"/>
          <p:cNvGrpSpPr/>
          <p:nvPr/>
        </p:nvGrpSpPr>
        <p:grpSpPr>
          <a:xfrm>
            <a:off x="1240346" y="2438131"/>
            <a:ext cx="1964545" cy="1693574"/>
            <a:chOff x="1622404" y="2705889"/>
            <a:chExt cx="1964545" cy="1693574"/>
          </a:xfrm>
        </p:grpSpPr>
        <p:sp>
          <p:nvSpPr>
            <p:cNvPr id="7" name="육각형 6"/>
            <p:cNvSpPr>
              <a:spLocks noChangeAspect="1"/>
            </p:cNvSpPr>
            <p:nvPr/>
          </p:nvSpPr>
          <p:spPr>
            <a:xfrm>
              <a:off x="1622404" y="2705889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chemeClr val="accent1">
                  <a:lumMod val="75000"/>
                </a:schemeClr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n-ea"/>
              </a:endParaRPr>
            </a:p>
          </p:txBody>
        </p:sp>
        <p:cxnSp>
          <p:nvCxnSpPr>
            <p:cNvPr id="8" name="직선 연결선 7"/>
            <p:cNvCxnSpPr/>
            <p:nvPr/>
          </p:nvCxnSpPr>
          <p:spPr>
            <a:xfrm rot="10800000" flipH="1">
              <a:off x="1665267" y="3552676"/>
              <a:ext cx="1866318" cy="158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" name="그룹 8"/>
          <p:cNvGrpSpPr/>
          <p:nvPr/>
        </p:nvGrpSpPr>
        <p:grpSpPr>
          <a:xfrm>
            <a:off x="2778644" y="3295387"/>
            <a:ext cx="1964545" cy="1693574"/>
            <a:chOff x="3160702" y="3563145"/>
            <a:chExt cx="1964545" cy="1693574"/>
          </a:xfrm>
        </p:grpSpPr>
        <p:sp>
          <p:nvSpPr>
            <p:cNvPr id="10" name="육각형 9"/>
            <p:cNvSpPr>
              <a:spLocks noChangeAspect="1"/>
            </p:cNvSpPr>
            <p:nvPr/>
          </p:nvSpPr>
          <p:spPr>
            <a:xfrm>
              <a:off x="3160702" y="3563145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rgbClr val="7030A0"/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n-ea"/>
              </a:endParaRPr>
            </a:p>
          </p:txBody>
        </p:sp>
        <p:cxnSp>
          <p:nvCxnSpPr>
            <p:cNvPr id="11" name="직선 연결선 10"/>
            <p:cNvCxnSpPr/>
            <p:nvPr/>
          </p:nvCxnSpPr>
          <p:spPr>
            <a:xfrm rot="10800000" flipH="1">
              <a:off x="3205946" y="4409932"/>
              <a:ext cx="1866318" cy="1588"/>
            </a:xfrm>
            <a:prstGeom prst="line">
              <a:avLst/>
            </a:prstGeom>
            <a:ln>
              <a:solidFill>
                <a:schemeClr val="tx1">
                  <a:lumMod val="75000"/>
                  <a:lumOff val="2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42"/>
          <p:cNvSpPr txBox="1"/>
          <p:nvPr/>
        </p:nvSpPr>
        <p:spPr>
          <a:xfrm>
            <a:off x="1448304" y="2682038"/>
            <a:ext cx="1573230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내용</a:t>
            </a:r>
            <a:endParaRPr lang="en-US" altLang="ko-KR" sz="1400" b="1" spc="1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996914" y="3539294"/>
            <a:ext cx="1573230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4">
                    <a:lumMod val="50000"/>
                  </a:schemeClr>
                </a:solidFill>
                <a:latin typeface="+mn-ea"/>
              </a:rPr>
              <a:t>내용</a:t>
            </a:r>
            <a:endParaRPr lang="en-US" altLang="ko-KR" sz="1400" b="1" spc="100" dirty="0" smtClean="0">
              <a:solidFill>
                <a:schemeClr val="accent4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4534425" y="2710613"/>
            <a:ext cx="1573230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2">
                    <a:lumMod val="50000"/>
                  </a:schemeClr>
                </a:solidFill>
                <a:latin typeface="+mn-ea"/>
              </a:rPr>
              <a:t>내용</a:t>
            </a:r>
            <a:endParaRPr lang="en-US" altLang="ko-KR" sz="1400" b="1" spc="100" dirty="0" smtClean="0">
              <a:solidFill>
                <a:schemeClr val="accent2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5" name="TextBox 54"/>
          <p:cNvSpPr txBox="1"/>
          <p:nvPr/>
        </p:nvSpPr>
        <p:spPr>
          <a:xfrm>
            <a:off x="1507048" y="3368141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6" name="TextBox 54"/>
          <p:cNvSpPr txBox="1"/>
          <p:nvPr/>
        </p:nvSpPr>
        <p:spPr>
          <a:xfrm>
            <a:off x="3028677" y="4225397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sp>
        <p:nvSpPr>
          <p:cNvPr id="17" name="TextBox 54"/>
          <p:cNvSpPr txBox="1"/>
          <p:nvPr/>
        </p:nvSpPr>
        <p:spPr>
          <a:xfrm>
            <a:off x="4593169" y="3396716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  <p:grpSp>
        <p:nvGrpSpPr>
          <p:cNvPr id="18" name="그룹 17"/>
          <p:cNvGrpSpPr/>
          <p:nvPr/>
        </p:nvGrpSpPr>
        <p:grpSpPr>
          <a:xfrm>
            <a:off x="5874291" y="3319200"/>
            <a:ext cx="1964545" cy="1693574"/>
            <a:chOff x="4713288" y="5146964"/>
            <a:chExt cx="1964545" cy="1693574"/>
          </a:xfrm>
        </p:grpSpPr>
        <p:sp>
          <p:nvSpPr>
            <p:cNvPr id="19" name="육각형 18"/>
            <p:cNvSpPr>
              <a:spLocks noChangeAspect="1"/>
            </p:cNvSpPr>
            <p:nvPr/>
          </p:nvSpPr>
          <p:spPr>
            <a:xfrm>
              <a:off x="4713288" y="5146964"/>
              <a:ext cx="1964545" cy="1693574"/>
            </a:xfrm>
            <a:prstGeom prst="hexagon">
              <a:avLst/>
            </a:prstGeom>
            <a:gradFill>
              <a:gsLst>
                <a:gs pos="0">
                  <a:schemeClr val="bg1"/>
                </a:gs>
                <a:gs pos="100000">
                  <a:schemeClr val="bg1">
                    <a:lumMod val="95000"/>
                  </a:schemeClr>
                </a:gs>
                <a:gs pos="100000">
                  <a:schemeClr val="accent1">
                    <a:tint val="23500"/>
                    <a:satMod val="160000"/>
                    <a:alpha val="0"/>
                  </a:schemeClr>
                </a:gs>
              </a:gsLst>
              <a:lin ang="5400000" scaled="0"/>
            </a:gradFill>
            <a:ln w="19050">
              <a:solidFill>
                <a:schemeClr val="accent6">
                  <a:lumMod val="75000"/>
                </a:schemeClr>
              </a:solidFill>
            </a:ln>
            <a:effectLst>
              <a:outerShdw blurRad="88900" sx="102000" sy="102000" algn="ctr" rotWithShape="0">
                <a:prstClr val="black">
                  <a:alpha val="25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n-ea"/>
              </a:endParaRPr>
            </a:p>
          </p:txBody>
        </p:sp>
        <p:cxnSp>
          <p:nvCxnSpPr>
            <p:cNvPr id="20" name="직선 연결선 19"/>
            <p:cNvCxnSpPr/>
            <p:nvPr/>
          </p:nvCxnSpPr>
          <p:spPr>
            <a:xfrm rot="10800000" flipH="1">
              <a:off x="4763889" y="5993751"/>
              <a:ext cx="1866318" cy="1588"/>
            </a:xfrm>
            <a:prstGeom prst="line">
              <a:avLst/>
            </a:prstGeom>
            <a:ln>
              <a:solidFill>
                <a:schemeClr val="accent6">
                  <a:lumMod val="75000"/>
                </a:schemeClr>
              </a:solidFill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1" name="TextBox 20"/>
          <p:cNvSpPr txBox="1"/>
          <p:nvPr/>
        </p:nvSpPr>
        <p:spPr>
          <a:xfrm>
            <a:off x="6077486" y="3563107"/>
            <a:ext cx="1573230" cy="32316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400" b="1" spc="100" dirty="0" smtClean="0">
                <a:solidFill>
                  <a:schemeClr val="accent2">
                    <a:lumMod val="50000"/>
                  </a:schemeClr>
                </a:solidFill>
                <a:latin typeface="+mn-ea"/>
              </a:rPr>
              <a:t>내용</a:t>
            </a:r>
            <a:endParaRPr lang="en-US" altLang="ko-KR" sz="1400" b="1" spc="100" dirty="0" smtClean="0">
              <a:solidFill>
                <a:schemeClr val="accent2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22" name="TextBox 54"/>
          <p:cNvSpPr txBox="1"/>
          <p:nvPr/>
        </p:nvSpPr>
        <p:spPr>
          <a:xfrm>
            <a:off x="6136230" y="4249210"/>
            <a:ext cx="1420831" cy="49244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  <a:p>
            <a:pPr algn="ctr"/>
            <a:r>
              <a:rPr lang="ko-KR" altLang="en-US" sz="1300" b="1" spc="1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tx1">
                  <a:lumMod val="85000"/>
                  <a:lumOff val="1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711249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페이지 제목을 입력해 주세요</a:t>
            </a:r>
            <a:r>
              <a:rPr lang="en-US" altLang="ko-KR" dirty="0"/>
              <a:t>.</a:t>
            </a:r>
            <a:endParaRPr lang="ko-KR" altLang="en-US" dirty="0"/>
          </a:p>
        </p:txBody>
      </p:sp>
      <p:pic>
        <p:nvPicPr>
          <p:cNvPr id="4" name="그림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639" y="2795048"/>
            <a:ext cx="2847975" cy="2009775"/>
          </a:xfrm>
          <a:prstGeom prst="rect">
            <a:avLst/>
          </a:prstGeom>
        </p:spPr>
      </p:pic>
      <p:sp>
        <p:nvSpPr>
          <p:cNvPr id="5" name="타원 4"/>
          <p:cNvSpPr/>
          <p:nvPr/>
        </p:nvSpPr>
        <p:spPr>
          <a:xfrm>
            <a:off x="3821934" y="1889185"/>
            <a:ext cx="586596" cy="586596"/>
          </a:xfrm>
          <a:prstGeom prst="ellipse">
            <a:avLst/>
          </a:prstGeom>
          <a:solidFill>
            <a:srgbClr val="9FEA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타원 5"/>
          <p:cNvSpPr/>
          <p:nvPr/>
        </p:nvSpPr>
        <p:spPr>
          <a:xfrm>
            <a:off x="4225937" y="2110596"/>
            <a:ext cx="365185" cy="365185"/>
          </a:xfrm>
          <a:prstGeom prst="ellipse">
            <a:avLst/>
          </a:prstGeom>
          <a:solidFill>
            <a:srgbClr val="FF936F">
              <a:alpha val="68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4658248" y="1889185"/>
            <a:ext cx="2812228" cy="494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ko-KR" altLang="en-US" sz="2000" b="1" dirty="0" smtClean="0">
                <a:solidFill>
                  <a:srgbClr val="239B9A"/>
                </a:solidFill>
                <a:latin typeface="+mn-ea"/>
                <a:cs typeface="Arial" pitchFamily="34" charset="0"/>
              </a:rPr>
              <a:t>내용</a:t>
            </a:r>
            <a:r>
              <a:rPr lang="en-US" altLang="ko-KR" sz="2000" b="1" dirty="0" smtClean="0">
                <a:solidFill>
                  <a:srgbClr val="239B9A"/>
                </a:solidFill>
                <a:latin typeface="+mn-ea"/>
                <a:cs typeface="Arial" pitchFamily="34" charset="0"/>
              </a:rPr>
              <a:t>?</a:t>
            </a:r>
            <a:endParaRPr lang="en-US" altLang="ko-KR" sz="2000" b="1" dirty="0">
              <a:solidFill>
                <a:srgbClr val="239B9A"/>
              </a:solidFill>
              <a:latin typeface="+mn-ea"/>
              <a:cs typeface="Arial" pitchFamily="34" charset="0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3905248" y="2881219"/>
            <a:ext cx="5238752" cy="1815882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: </a:t>
            </a:r>
            <a:r>
              <a:rPr lang="ko-KR" altLang="en-US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.</a:t>
            </a:r>
            <a:r>
              <a: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 내용을 설명해 주세요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.</a:t>
            </a:r>
          </a:p>
          <a:p>
            <a:pPr marL="180975" indent="-95250">
              <a:defRPr/>
            </a:pPr>
            <a:r>
              <a: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.</a:t>
            </a:r>
            <a:r>
              <a: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 내용을 설명해 주세요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.</a:t>
            </a:r>
          </a:p>
          <a:p>
            <a:pPr marL="180975" indent="-95250">
              <a:defRPr/>
            </a:pPr>
            <a:r>
              <a: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.</a:t>
            </a:r>
            <a:r>
              <a: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 내용을 설명해 주세요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.</a:t>
            </a:r>
          </a:p>
          <a:p>
            <a:pPr marL="180975" indent="-95250">
              <a:defRPr/>
            </a:pPr>
            <a:r>
              <a: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.</a:t>
            </a:r>
            <a:r>
              <a: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 내용을 설명해 주세요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.</a:t>
            </a:r>
          </a:p>
          <a:p>
            <a:pPr marL="180975" indent="-95250">
              <a:defRPr/>
            </a:pPr>
            <a:r>
              <a: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.</a:t>
            </a:r>
            <a:r>
              <a: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 내용을 설명해 주세요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.</a:t>
            </a:r>
          </a:p>
          <a:p>
            <a:pPr marL="180975" indent="-95250">
              <a:defRPr/>
            </a:pPr>
            <a:r>
              <a: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.</a:t>
            </a:r>
            <a:r>
              <a: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 내용을 설명해 주세요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.</a:t>
            </a:r>
          </a:p>
          <a:p>
            <a:pPr marL="180975" indent="-95250">
              <a:defRPr/>
            </a:pPr>
            <a:r>
              <a: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.</a:t>
            </a:r>
            <a:r>
              <a: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 내용을 설명해 주세요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.</a:t>
            </a:r>
          </a:p>
          <a:p>
            <a:pPr marL="180975" indent="-95250">
              <a:defRPr/>
            </a:pPr>
            <a:r>
              <a: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r>
              <a:rPr lang="en-US" altLang="ko-KR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.</a:t>
            </a:r>
            <a:r>
              <a:rPr lang="ko-KR" altLang="en-US" sz="14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 내용을 설명해 주세요</a:t>
            </a:r>
            <a:r>
              <a:rPr lang="en-US" altLang="ko-KR" sz="1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.</a:t>
            </a:r>
          </a:p>
        </p:txBody>
      </p:sp>
      <p:sp>
        <p:nvSpPr>
          <p:cNvPr id="11" name="순서도: 병합 10"/>
          <p:cNvSpPr/>
          <p:nvPr/>
        </p:nvSpPr>
        <p:spPr>
          <a:xfrm>
            <a:off x="1626606" y="2256205"/>
            <a:ext cx="1250028" cy="1250028"/>
          </a:xfrm>
          <a:prstGeom prst="flowChartMerg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1825587" y="2404165"/>
            <a:ext cx="938077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25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Arial" pitchFamily="34" charset="0"/>
              </a:rPr>
              <a:t>내용 </a:t>
            </a:r>
            <a:endParaRPr lang="ko-KR" altLang="en-US" sz="25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025556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페이지 제목을 입력해 주세요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4" name="타원 3"/>
          <p:cNvSpPr/>
          <p:nvPr/>
        </p:nvSpPr>
        <p:spPr>
          <a:xfrm>
            <a:off x="1199071" y="2320505"/>
            <a:ext cx="2346385" cy="234638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타원 4"/>
          <p:cNvSpPr/>
          <p:nvPr/>
        </p:nvSpPr>
        <p:spPr>
          <a:xfrm>
            <a:off x="3355675" y="2320505"/>
            <a:ext cx="2346385" cy="234638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타원 5"/>
          <p:cNvSpPr/>
          <p:nvPr/>
        </p:nvSpPr>
        <p:spPr>
          <a:xfrm>
            <a:off x="5512279" y="2320505"/>
            <a:ext cx="2346385" cy="2346385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타원 6"/>
          <p:cNvSpPr/>
          <p:nvPr/>
        </p:nvSpPr>
        <p:spPr>
          <a:xfrm>
            <a:off x="3010617" y="3053750"/>
            <a:ext cx="879894" cy="879894"/>
          </a:xfrm>
          <a:prstGeom prst="ellipse">
            <a:avLst/>
          </a:prstGeom>
          <a:solidFill>
            <a:srgbClr val="4C7DC0"/>
          </a:solidFill>
          <a:ln w="190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타원 7"/>
          <p:cNvSpPr/>
          <p:nvPr/>
        </p:nvSpPr>
        <p:spPr>
          <a:xfrm>
            <a:off x="5167224" y="3053750"/>
            <a:ext cx="879894" cy="879894"/>
          </a:xfrm>
          <a:prstGeom prst="ellipse">
            <a:avLst/>
          </a:prstGeom>
          <a:solidFill>
            <a:srgbClr val="4C7DC0"/>
          </a:solidFill>
          <a:ln w="1905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3136678" y="3313348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b="1" dirty="0">
                <a:solidFill>
                  <a:schemeClr val="bg1"/>
                </a:solidFill>
                <a:latin typeface="+mn-ea"/>
                <a:cs typeface="Arial" pitchFamily="34" charset="0"/>
              </a:rPr>
              <a:t>내용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sp>
        <p:nvSpPr>
          <p:cNvPr id="10" name="직사각형 9"/>
          <p:cNvSpPr/>
          <p:nvPr/>
        </p:nvSpPr>
        <p:spPr>
          <a:xfrm>
            <a:off x="5274726" y="3313348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b="1" dirty="0">
                <a:solidFill>
                  <a:schemeClr val="bg1"/>
                </a:solidFill>
                <a:latin typeface="+mn-ea"/>
                <a:cs typeface="Arial" pitchFamily="34" charset="0"/>
              </a:rPr>
              <a:t>내용</a:t>
            </a:r>
            <a:endParaRPr lang="ko-KR" altLang="en-US" b="1" dirty="0">
              <a:solidFill>
                <a:schemeClr val="bg1"/>
              </a:solidFill>
            </a:endParaRPr>
          </a:p>
        </p:txBody>
      </p:sp>
      <p:sp>
        <p:nvSpPr>
          <p:cNvPr id="11" name="직사각형 10"/>
          <p:cNvSpPr/>
          <p:nvPr/>
        </p:nvSpPr>
        <p:spPr>
          <a:xfrm>
            <a:off x="1458013" y="2708867"/>
            <a:ext cx="167866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주세요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  <a:cs typeface="Arial" pitchFamily="34" charset="0"/>
            </a:endParaRPr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endParaRPr lang="ko-KR" altLang="en-US" sz="1200" dirty="0"/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endParaRPr lang="ko-KR" altLang="en-US" sz="1200" dirty="0"/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endParaRPr lang="ko-KR" altLang="en-US" sz="1200" dirty="0"/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endParaRPr lang="ko-KR" altLang="en-US" sz="1200" dirty="0"/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endParaRPr lang="ko-KR" altLang="en-US" sz="1200" dirty="0"/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endParaRPr lang="ko-KR" altLang="en-US" sz="1200" dirty="0"/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주세요</a:t>
            </a:r>
            <a:endParaRPr lang="ko-KR" altLang="en-US" sz="1200" dirty="0"/>
          </a:p>
        </p:txBody>
      </p:sp>
      <p:sp>
        <p:nvSpPr>
          <p:cNvPr id="12" name="직사각형 11"/>
          <p:cNvSpPr/>
          <p:nvPr/>
        </p:nvSpPr>
        <p:spPr>
          <a:xfrm>
            <a:off x="3689534" y="2708867"/>
            <a:ext cx="167866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주세요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  <a:cs typeface="Arial" pitchFamily="34" charset="0"/>
            </a:endParaRPr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endParaRPr lang="ko-KR" altLang="en-US" sz="1200" dirty="0"/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endParaRPr lang="ko-KR" altLang="en-US" sz="1200" dirty="0"/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endParaRPr lang="ko-KR" altLang="en-US" sz="1200" dirty="0"/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endParaRPr lang="ko-KR" altLang="en-US" sz="1200" dirty="0"/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endParaRPr lang="ko-KR" altLang="en-US" sz="1200" dirty="0"/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endParaRPr lang="ko-KR" altLang="en-US" sz="1200" dirty="0"/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주세요</a:t>
            </a:r>
            <a:endParaRPr lang="ko-KR" altLang="en-US" sz="1200" dirty="0"/>
          </a:p>
        </p:txBody>
      </p:sp>
      <p:sp>
        <p:nvSpPr>
          <p:cNvPr id="13" name="직사각형 12"/>
          <p:cNvSpPr/>
          <p:nvPr/>
        </p:nvSpPr>
        <p:spPr>
          <a:xfrm>
            <a:off x="5921057" y="2708867"/>
            <a:ext cx="1678665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주세요</a:t>
            </a:r>
            <a:endParaRPr lang="en-US" altLang="ko-KR" sz="1200" dirty="0" smtClean="0">
              <a:solidFill>
                <a:schemeClr val="tx1">
                  <a:lumMod val="65000"/>
                  <a:lumOff val="35000"/>
                </a:schemeClr>
              </a:solidFill>
              <a:latin typeface="+mn-ea"/>
              <a:cs typeface="Arial" pitchFamily="34" charset="0"/>
            </a:endParaRPr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endParaRPr lang="ko-KR" altLang="en-US" sz="1200" dirty="0"/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endParaRPr lang="ko-KR" altLang="en-US" sz="1200" dirty="0"/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endParaRPr lang="ko-KR" altLang="en-US" sz="1200" dirty="0"/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endParaRPr lang="ko-KR" altLang="en-US" sz="1200" dirty="0"/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endParaRPr lang="ko-KR" altLang="en-US" sz="1200" dirty="0"/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주세요</a:t>
            </a:r>
            <a:endParaRPr lang="ko-KR" altLang="en-US" sz="1200" dirty="0"/>
          </a:p>
          <a:p>
            <a:r>
              <a: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내용을 설명해 </a:t>
            </a:r>
            <a:r>
              <a:rPr lang="ko-KR" altLang="en-US" sz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ea"/>
                <a:cs typeface="Arial" pitchFamily="34" charset="0"/>
              </a:rPr>
              <a:t>주세요</a:t>
            </a:r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954000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/>
              <a:t>페이지 제목을 입력해 주세요</a:t>
            </a:r>
            <a:r>
              <a:rPr lang="en-US" altLang="ko-KR" dirty="0"/>
              <a:t>.</a:t>
            </a:r>
            <a:endParaRPr lang="ko-KR" altLang="en-US" dirty="0"/>
          </a:p>
        </p:txBody>
      </p:sp>
      <p:cxnSp>
        <p:nvCxnSpPr>
          <p:cNvPr id="3" name="꺾인 연결선 2"/>
          <p:cNvCxnSpPr/>
          <p:nvPr/>
        </p:nvCxnSpPr>
        <p:spPr>
          <a:xfrm rot="16200000" flipV="1">
            <a:off x="4516527" y="2789666"/>
            <a:ext cx="2177164" cy="2030884"/>
          </a:xfrm>
          <a:prstGeom prst="bentConnector3">
            <a:avLst>
              <a:gd name="adj1" fmla="val 70416"/>
            </a:avLst>
          </a:prstGeom>
          <a:ln w="19050">
            <a:solidFill>
              <a:srgbClr val="5E5D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꺾인 연결선 3"/>
          <p:cNvCxnSpPr/>
          <p:nvPr/>
        </p:nvCxnSpPr>
        <p:spPr>
          <a:xfrm rot="5400000" flipH="1" flipV="1">
            <a:off x="2490641" y="2786907"/>
            <a:ext cx="2174890" cy="2039952"/>
          </a:xfrm>
          <a:prstGeom prst="bentConnector3">
            <a:avLst>
              <a:gd name="adj1" fmla="val 70730"/>
            </a:avLst>
          </a:prstGeom>
          <a:ln w="19050">
            <a:solidFill>
              <a:srgbClr val="5E5D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직선 연결선 4"/>
          <p:cNvCxnSpPr/>
          <p:nvPr/>
        </p:nvCxnSpPr>
        <p:spPr>
          <a:xfrm rot="16200000" flipH="1">
            <a:off x="3963297" y="3541608"/>
            <a:ext cx="1263977" cy="1"/>
          </a:xfrm>
          <a:prstGeom prst="line">
            <a:avLst/>
          </a:prstGeom>
          <a:ln w="19050">
            <a:solidFill>
              <a:srgbClr val="5E5D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직사각형 5"/>
          <p:cNvSpPr/>
          <p:nvPr/>
        </p:nvSpPr>
        <p:spPr>
          <a:xfrm>
            <a:off x="2069683" y="2123803"/>
            <a:ext cx="4954494" cy="556264"/>
          </a:xfrm>
          <a:prstGeom prst="rect">
            <a:avLst/>
          </a:prstGeom>
          <a:gradFill>
            <a:gsLst>
              <a:gs pos="0">
                <a:schemeClr val="tx2">
                  <a:lumMod val="75000"/>
                  <a:alpha val="0"/>
                </a:schemeClr>
              </a:gs>
              <a:gs pos="50000">
                <a:schemeClr val="tx1">
                  <a:alpha val="10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+mn-ea"/>
            </a:endParaRPr>
          </a:p>
        </p:txBody>
      </p:sp>
      <p:sp>
        <p:nvSpPr>
          <p:cNvPr id="7" name="육각형 6"/>
          <p:cNvSpPr>
            <a:spLocks noChangeAspect="1"/>
          </p:cNvSpPr>
          <p:nvPr/>
        </p:nvSpPr>
        <p:spPr>
          <a:xfrm>
            <a:off x="1747289" y="3738547"/>
            <a:ext cx="1607355" cy="1385652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chemeClr val="accent1">
                <a:lumMod val="75000"/>
              </a:schemeClr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n-ea"/>
            </a:endParaRPr>
          </a:p>
        </p:txBody>
      </p:sp>
      <p:sp>
        <p:nvSpPr>
          <p:cNvPr id="8" name="육각형 7"/>
          <p:cNvSpPr>
            <a:spLocks noChangeAspect="1"/>
          </p:cNvSpPr>
          <p:nvPr/>
        </p:nvSpPr>
        <p:spPr>
          <a:xfrm>
            <a:off x="3785654" y="3738547"/>
            <a:ext cx="1607355" cy="1385652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rgbClr val="7030A0"/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n-ea"/>
            </a:endParaRPr>
          </a:p>
        </p:txBody>
      </p:sp>
      <p:sp>
        <p:nvSpPr>
          <p:cNvPr id="9" name="육각형 8"/>
          <p:cNvSpPr>
            <a:spLocks noChangeAspect="1"/>
          </p:cNvSpPr>
          <p:nvPr/>
        </p:nvSpPr>
        <p:spPr>
          <a:xfrm>
            <a:off x="5821637" y="3738547"/>
            <a:ext cx="1607355" cy="1385652"/>
          </a:xfrm>
          <a:prstGeom prst="hexagon">
            <a:avLst/>
          </a:prstGeom>
          <a:gradFill>
            <a:gsLst>
              <a:gs pos="0">
                <a:schemeClr val="bg1"/>
              </a:gs>
              <a:gs pos="100000">
                <a:schemeClr val="bg1">
                  <a:lumMod val="95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5400000" scaled="0"/>
          </a:gradFill>
          <a:ln w="19050">
            <a:solidFill>
              <a:schemeClr val="accent2">
                <a:lumMod val="75000"/>
              </a:schemeClr>
            </a:solidFill>
          </a:ln>
          <a:effectLst>
            <a:outerShdw blurRad="88900" sx="102000" sy="102000" algn="ctr" rotWithShape="0">
              <a:prstClr val="black">
                <a:alpha val="2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n-ea"/>
            </a:endParaRPr>
          </a:p>
        </p:txBody>
      </p:sp>
      <p:sp>
        <p:nvSpPr>
          <p:cNvPr id="10" name="TextBox 42"/>
          <p:cNvSpPr txBox="1"/>
          <p:nvPr/>
        </p:nvSpPr>
        <p:spPr>
          <a:xfrm>
            <a:off x="1766338" y="4106577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tx2">
                    <a:lumMod val="75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tx2">
                  <a:lumMod val="75000"/>
                </a:schemeClr>
              </a:solidFill>
              <a:latin typeface="+mn-ea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15015" y="4106577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accent4">
                    <a:lumMod val="50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accent4">
                  <a:lumMod val="50000"/>
                </a:schemeClr>
              </a:solidFill>
              <a:latin typeface="+mn-ea"/>
            </a:endParaRPr>
          </a:p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accent4">
                    <a:lumMod val="50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accent4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835923" y="4106577"/>
            <a:ext cx="1573230" cy="553998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accent2">
                    <a:lumMod val="50000"/>
                  </a:schemeClr>
                </a:solidFill>
                <a:latin typeface="+mn-ea"/>
              </a:rPr>
              <a:t>내용을</a:t>
            </a:r>
            <a:endParaRPr lang="en-US" altLang="ko-KR" sz="1300" b="1" spc="100" dirty="0" smtClean="0">
              <a:solidFill>
                <a:schemeClr val="accent2">
                  <a:lumMod val="50000"/>
                </a:schemeClr>
              </a:solidFill>
              <a:latin typeface="+mn-ea"/>
            </a:endParaRPr>
          </a:p>
          <a:p>
            <a:pPr algn="ctr">
              <a:lnSpc>
                <a:spcPts val="1800"/>
              </a:lnSpc>
            </a:pPr>
            <a:r>
              <a:rPr lang="ko-KR" altLang="en-US" sz="1300" b="1" spc="100" dirty="0" smtClean="0">
                <a:solidFill>
                  <a:schemeClr val="accent2">
                    <a:lumMod val="50000"/>
                  </a:schemeClr>
                </a:solidFill>
                <a:latin typeface="+mn-ea"/>
              </a:rPr>
              <a:t>적어주세요</a:t>
            </a:r>
            <a:endParaRPr lang="en-US" altLang="ko-KR" sz="1300" b="1" spc="100" dirty="0" smtClean="0">
              <a:solidFill>
                <a:schemeClr val="accent2">
                  <a:lumMod val="50000"/>
                </a:schemeClr>
              </a:solidFill>
              <a:latin typeface="+mn-ea"/>
            </a:endParaRPr>
          </a:p>
        </p:txBody>
      </p:sp>
      <p:sp>
        <p:nvSpPr>
          <p:cNvPr id="13" name="직사각형 12"/>
          <p:cNvSpPr/>
          <p:nvPr/>
        </p:nvSpPr>
        <p:spPr>
          <a:xfrm>
            <a:off x="1347238" y="2689592"/>
            <a:ext cx="6399384" cy="34290"/>
          </a:xfrm>
          <a:prstGeom prst="rect">
            <a:avLst/>
          </a:prstGeom>
          <a:gradFill>
            <a:gsLst>
              <a:gs pos="0">
                <a:schemeClr val="tx2">
                  <a:lumMod val="75000"/>
                  <a:alpha val="0"/>
                </a:schemeClr>
              </a:gs>
              <a:gs pos="50000">
                <a:schemeClr val="accent3">
                  <a:lumMod val="50000"/>
                </a:schemeClr>
              </a:gs>
              <a:gs pos="100000">
                <a:schemeClr val="accent1">
                  <a:tint val="23500"/>
                  <a:satMod val="160000"/>
                  <a:alpha val="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latin typeface="+mn-ea"/>
            </a:endParaRPr>
          </a:p>
        </p:txBody>
      </p:sp>
      <p:sp>
        <p:nvSpPr>
          <p:cNvPr id="14" name="TextBox 42"/>
          <p:cNvSpPr txBox="1"/>
          <p:nvPr/>
        </p:nvSpPr>
        <p:spPr>
          <a:xfrm>
            <a:off x="1637752" y="2232390"/>
            <a:ext cx="5919832" cy="33855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ko-KR" altLang="en-US" sz="1600" b="1" spc="100" dirty="0" smtClean="0">
                <a:solidFill>
                  <a:schemeClr val="accent5"/>
                </a:solidFill>
                <a:latin typeface="+mn-ea"/>
              </a:rPr>
              <a:t>본문 내용 영역입니다</a:t>
            </a:r>
            <a:r>
              <a:rPr lang="en-US" altLang="ko-KR" sz="1600" b="1" spc="100" dirty="0" smtClean="0">
                <a:solidFill>
                  <a:schemeClr val="accent5"/>
                </a:solidFill>
                <a:latin typeface="+mn-ea"/>
              </a:rPr>
              <a:t>. </a:t>
            </a:r>
            <a:r>
              <a:rPr lang="ko-KR" altLang="en-US" sz="1600" b="1" spc="100" dirty="0" smtClean="0">
                <a:solidFill>
                  <a:schemeClr val="accent5"/>
                </a:solidFill>
                <a:latin typeface="+mn-ea"/>
              </a:rPr>
              <a:t>내용을 적어주세요</a:t>
            </a:r>
            <a:r>
              <a:rPr lang="en-US" altLang="ko-KR" sz="1600" b="1" spc="100" dirty="0" smtClean="0">
                <a:solidFill>
                  <a:schemeClr val="accent5"/>
                </a:solidFill>
                <a:latin typeface="+mn-ea"/>
              </a:rPr>
              <a:t>.</a:t>
            </a:r>
            <a:endParaRPr lang="en-US" altLang="ko-KR" sz="1600" b="1" spc="100" dirty="0">
              <a:solidFill>
                <a:schemeClr val="accent5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6265416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 idx="4294967295"/>
          </p:nvPr>
        </p:nvSpPr>
        <p:spPr>
          <a:xfrm>
            <a:off x="0" y="2605178"/>
            <a:ext cx="9143999" cy="1630392"/>
          </a:xfrm>
        </p:spPr>
        <p:txBody>
          <a:bodyPr>
            <a:normAutofit/>
          </a:bodyPr>
          <a:lstStyle/>
          <a:p>
            <a:pPr algn="ctr"/>
            <a:r>
              <a:rPr lang="en-US" altLang="ko-KR" sz="5000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</a:rPr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32185407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126</TotalTime>
  <Words>299</Words>
  <Application>Microsoft Office PowerPoint</Application>
  <PresentationFormat>화면 슬라이드 쇼(4:3)</PresentationFormat>
  <Paragraphs>85</Paragraphs>
  <Slides>8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7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6" baseType="lpstr">
      <vt:lpstr>나눔고딕</vt:lpstr>
      <vt:lpstr>나눔고딕 ExtraBold</vt:lpstr>
      <vt:lpstr>맑은 고딕</vt:lpstr>
      <vt:lpstr>Arial</vt:lpstr>
      <vt:lpstr>Calibri</vt:lpstr>
      <vt:lpstr>Calibri Light</vt:lpstr>
      <vt:lpstr>Wingdings</vt:lpstr>
      <vt:lpstr>Office 테마</vt:lpstr>
      <vt:lpstr>강의 주제 입력</vt:lpstr>
      <vt:lpstr>페이지 제목을 입력해 주세요.</vt:lpstr>
      <vt:lpstr>페이지 제목을 입력해 주세요.</vt:lpstr>
      <vt:lpstr>페이지 제목을 입력해 주세요.</vt:lpstr>
      <vt:lpstr>페이지 제목을 입력해 주세요.</vt:lpstr>
      <vt:lpstr>페이지 제목을 입력해 주세요.</vt:lpstr>
      <vt:lpstr>페이지 제목을 입력해 주세요.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Windows 사용자</dc:creator>
  <cp:lastModifiedBy>Windows 사용자</cp:lastModifiedBy>
  <cp:revision>10</cp:revision>
  <dcterms:created xsi:type="dcterms:W3CDTF">2018-05-04T04:12:48Z</dcterms:created>
  <dcterms:modified xsi:type="dcterms:W3CDTF">2018-05-04T06:19:16Z</dcterms:modified>
</cp:coreProperties>
</file>