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27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11125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93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E7C52D0-7CCA-4191-95D6-B80A6DAABD3E}" type="datetimeFigureOut">
              <a:rPr lang="ko-KR" altLang="en-US" smtClean="0"/>
              <a:t>2018-05-11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2175382-4919-4BCA-98E4-D526BD92B9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6169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E7C52D0-7CCA-4191-95D6-B80A6DAABD3E}" type="datetimeFigureOut">
              <a:rPr lang="ko-KR" altLang="en-US" smtClean="0"/>
              <a:t>2018-05-11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2175382-4919-4BCA-98E4-D526BD92B9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7182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E7C52D0-7CCA-4191-95D6-B80A6DAABD3E}" type="datetimeFigureOut">
              <a:rPr lang="ko-KR" altLang="en-US" smtClean="0"/>
              <a:t>2018-05-11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2175382-4919-4BCA-98E4-D526BD92B9E3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8996" y="287653"/>
            <a:ext cx="594504" cy="59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319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E7C52D0-7CCA-4191-95D6-B80A6DAABD3E}" type="datetimeFigureOut">
              <a:rPr lang="ko-KR" altLang="en-US" smtClean="0"/>
              <a:t>2018-05-11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2175382-4919-4BCA-98E4-D526BD92B9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2427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E7C52D0-7CCA-4191-95D6-B80A6DAABD3E}" type="datetimeFigureOut">
              <a:rPr lang="ko-KR" altLang="en-US" smtClean="0"/>
              <a:t>2018-05-11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2175382-4919-4BCA-98E4-D526BD92B9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4936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E7C52D0-7CCA-4191-95D6-B80A6DAABD3E}" type="datetimeFigureOut">
              <a:rPr lang="ko-KR" altLang="en-US" smtClean="0"/>
              <a:t>2018-05-11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2175382-4919-4BCA-98E4-D526BD92B9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8457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E7C52D0-7CCA-4191-95D6-B80A6DAABD3E}" type="datetimeFigureOut">
              <a:rPr lang="ko-KR" altLang="en-US" smtClean="0"/>
              <a:t>2018-05-11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2175382-4919-4BCA-98E4-D526BD92B9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2697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E7C52D0-7CCA-4191-95D6-B80A6DAABD3E}" type="datetimeFigureOut">
              <a:rPr lang="ko-KR" altLang="en-US" smtClean="0"/>
              <a:t>2018-05-11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2175382-4919-4BCA-98E4-D526BD92B9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0307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E7C52D0-7CCA-4191-95D6-B80A6DAABD3E}" type="datetimeFigureOut">
              <a:rPr lang="ko-KR" altLang="en-US" smtClean="0"/>
              <a:t>2018-05-11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2175382-4919-4BCA-98E4-D526BD92B9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7083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E7C52D0-7CCA-4191-95D6-B80A6DAABD3E}" type="datetimeFigureOut">
              <a:rPr lang="ko-KR" altLang="en-US" smtClean="0"/>
              <a:t>2018-05-11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2175382-4919-4BCA-98E4-D526BD92B9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9369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6818" y="348035"/>
            <a:ext cx="7886700" cy="3527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ko-KR" altLang="en-US" dirty="0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15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5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2863970" y="2087592"/>
            <a:ext cx="3355675" cy="248440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77174" y="2648894"/>
            <a:ext cx="7772400" cy="1361803"/>
          </a:xfrm>
        </p:spPr>
        <p:txBody>
          <a:bodyPr anchor="ctr"/>
          <a:lstStyle/>
          <a:p>
            <a:r>
              <a:rPr lang="ko-KR" altLang="en-US" sz="4000" dirty="0" smtClean="0">
                <a:solidFill>
                  <a:srgbClr val="152769"/>
                </a:solidFill>
              </a:rPr>
              <a:t>강의제목입력</a:t>
            </a:r>
            <a:endParaRPr lang="ko-KR" altLang="en-US" sz="4000" dirty="0">
              <a:solidFill>
                <a:srgbClr val="152769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19645" y="4272775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chemeClr val="bg1"/>
                </a:solidFill>
              </a:rPr>
              <a:t>발표자</a:t>
            </a:r>
            <a:endParaRPr lang="ko-KR" altLang="en-US" dirty="0">
              <a:solidFill>
                <a:schemeClr val="bg1"/>
              </a:solidFill>
            </a:endParaRPr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970" y="1552755"/>
            <a:ext cx="594504" cy="59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38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페이지 제목을 입력해 주세요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grpSp>
        <p:nvGrpSpPr>
          <p:cNvPr id="4" name="그룹 3"/>
          <p:cNvGrpSpPr/>
          <p:nvPr/>
        </p:nvGrpSpPr>
        <p:grpSpPr>
          <a:xfrm>
            <a:off x="203199" y="1269580"/>
            <a:ext cx="388620" cy="393383"/>
            <a:chOff x="228600" y="1108713"/>
            <a:chExt cx="388620" cy="393383"/>
          </a:xfrm>
        </p:grpSpPr>
        <p:pic>
          <p:nvPicPr>
            <p:cNvPr id="5" name="Picture 8" descr="C:\Users\Administrator\Desktop\인하대학교\05_템플릿\01_작업\확정\04\PNG\09.png"/>
            <p:cNvPicPr>
              <a:picLocks noChangeAspect="1"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28600" y="1113476"/>
              <a:ext cx="388620" cy="388620"/>
            </a:xfrm>
            <a:prstGeom prst="rect">
              <a:avLst/>
            </a:prstGeom>
            <a:noFill/>
          </p:spPr>
        </p:pic>
        <p:sp>
          <p:nvSpPr>
            <p:cNvPr id="6" name="TextBox 43"/>
            <p:cNvSpPr txBox="1">
              <a:spLocks noChangeAspect="1"/>
            </p:cNvSpPr>
            <p:nvPr/>
          </p:nvSpPr>
          <p:spPr>
            <a:xfrm>
              <a:off x="271462" y="1108713"/>
              <a:ext cx="316112" cy="353943"/>
            </a:xfrm>
            <a:prstGeom prst="rect">
              <a:avLst/>
            </a:prstGeom>
            <a:noFill/>
            <a:effectLst>
              <a:outerShdw blurRad="38100" dir="5400000" algn="t" rotWithShape="0">
                <a:prstClr val="black">
                  <a:alpha val="50000"/>
                </a:prst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700" b="1" dirty="0" smtClean="0">
                  <a:solidFill>
                    <a:schemeClr val="bg1"/>
                  </a:solidFill>
                  <a:latin typeface="나눔고딕 ExtraBold" pitchFamily="50" charset="-127"/>
                  <a:ea typeface="나눔고딕 ExtraBold" pitchFamily="50" charset="-127"/>
                </a:rPr>
                <a:t>1</a:t>
              </a:r>
            </a:p>
          </p:txBody>
        </p:sp>
      </p:grpSp>
      <p:grpSp>
        <p:nvGrpSpPr>
          <p:cNvPr id="7" name="그룹 6"/>
          <p:cNvGrpSpPr/>
          <p:nvPr/>
        </p:nvGrpSpPr>
        <p:grpSpPr>
          <a:xfrm>
            <a:off x="407987" y="1826796"/>
            <a:ext cx="335280" cy="335280"/>
            <a:chOff x="433388" y="1665929"/>
            <a:chExt cx="335280" cy="335280"/>
          </a:xfrm>
        </p:grpSpPr>
        <p:pic>
          <p:nvPicPr>
            <p:cNvPr id="8" name="Picture 9" descr="C:\Users\Administrator\Desktop\인하대학교\05_템플릿\01_작업\확정\04\PNG\10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3388" y="1665929"/>
              <a:ext cx="335280" cy="335280"/>
            </a:xfrm>
            <a:prstGeom prst="rect">
              <a:avLst/>
            </a:prstGeom>
            <a:noFill/>
          </p:spPr>
        </p:pic>
        <p:sp>
          <p:nvSpPr>
            <p:cNvPr id="9" name="TextBox 36"/>
            <p:cNvSpPr txBox="1"/>
            <p:nvPr/>
          </p:nvSpPr>
          <p:spPr>
            <a:xfrm>
              <a:off x="452437" y="1667215"/>
              <a:ext cx="301686" cy="323165"/>
            </a:xfrm>
            <a:prstGeom prst="rect">
              <a:avLst/>
            </a:prstGeom>
            <a:noFill/>
            <a:effectLst>
              <a:outerShdw dist="12700" dir="5400000" algn="t" rotWithShape="0">
                <a:schemeClr val="bg1">
                  <a:alpha val="30000"/>
                </a:scheme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5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10" name="TextBox 42"/>
          <p:cNvSpPr txBox="1"/>
          <p:nvPr/>
        </p:nvSpPr>
        <p:spPr>
          <a:xfrm>
            <a:off x="627064" y="1267991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1" name="TextBox 42"/>
          <p:cNvSpPr txBox="1"/>
          <p:nvPr/>
        </p:nvSpPr>
        <p:spPr>
          <a:xfrm>
            <a:off x="779465" y="1819973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2" name="TextBox 42"/>
          <p:cNvSpPr txBox="1"/>
          <p:nvPr/>
        </p:nvSpPr>
        <p:spPr>
          <a:xfrm>
            <a:off x="798516" y="2293524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l">
              <a:buBlip>
                <a:blip r:embed="rId4"/>
              </a:buBlip>
            </a:pP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grpSp>
        <p:nvGrpSpPr>
          <p:cNvPr id="13" name="그룹 12"/>
          <p:cNvGrpSpPr/>
          <p:nvPr/>
        </p:nvGrpSpPr>
        <p:grpSpPr>
          <a:xfrm>
            <a:off x="203199" y="4263181"/>
            <a:ext cx="388620" cy="393383"/>
            <a:chOff x="228600" y="1108713"/>
            <a:chExt cx="388620" cy="393383"/>
          </a:xfrm>
        </p:grpSpPr>
        <p:pic>
          <p:nvPicPr>
            <p:cNvPr id="14" name="Picture 8" descr="C:\Users\Administrator\Desktop\인하대학교\05_템플릿\01_작업\확정\04\PNG\09.png"/>
            <p:cNvPicPr>
              <a:picLocks noChangeAspect="1"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28600" y="1113476"/>
              <a:ext cx="388620" cy="388620"/>
            </a:xfrm>
            <a:prstGeom prst="rect">
              <a:avLst/>
            </a:prstGeom>
            <a:noFill/>
          </p:spPr>
        </p:pic>
        <p:sp>
          <p:nvSpPr>
            <p:cNvPr id="15" name="TextBox 43"/>
            <p:cNvSpPr txBox="1">
              <a:spLocks noChangeAspect="1"/>
            </p:cNvSpPr>
            <p:nvPr/>
          </p:nvSpPr>
          <p:spPr>
            <a:xfrm>
              <a:off x="271462" y="1108713"/>
              <a:ext cx="316112" cy="353943"/>
            </a:xfrm>
            <a:prstGeom prst="rect">
              <a:avLst/>
            </a:prstGeom>
            <a:noFill/>
            <a:effectLst>
              <a:outerShdw blurRad="38100" dir="5400000" algn="t" rotWithShape="0">
                <a:prstClr val="black">
                  <a:alpha val="50000"/>
                </a:prst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700" b="1" dirty="0" smtClean="0">
                  <a:solidFill>
                    <a:schemeClr val="bg1"/>
                  </a:solidFill>
                  <a:latin typeface="나눔고딕 ExtraBold" pitchFamily="50" charset="-127"/>
                  <a:ea typeface="나눔고딕 ExtraBold" pitchFamily="50" charset="-127"/>
                </a:rPr>
                <a:t>2</a:t>
              </a:r>
            </a:p>
          </p:txBody>
        </p:sp>
      </p:grpSp>
      <p:grpSp>
        <p:nvGrpSpPr>
          <p:cNvPr id="16" name="그룹 15"/>
          <p:cNvGrpSpPr/>
          <p:nvPr/>
        </p:nvGrpSpPr>
        <p:grpSpPr>
          <a:xfrm>
            <a:off x="407987" y="4820397"/>
            <a:ext cx="335280" cy="335280"/>
            <a:chOff x="433388" y="1665929"/>
            <a:chExt cx="335280" cy="335280"/>
          </a:xfrm>
        </p:grpSpPr>
        <p:pic>
          <p:nvPicPr>
            <p:cNvPr id="17" name="Picture 9" descr="C:\Users\Administrator\Desktop\인하대학교\05_템플릿\01_작업\확정\04\PNG\10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3388" y="1665929"/>
              <a:ext cx="335280" cy="335280"/>
            </a:xfrm>
            <a:prstGeom prst="rect">
              <a:avLst/>
            </a:prstGeom>
            <a:noFill/>
          </p:spPr>
        </p:pic>
        <p:sp>
          <p:nvSpPr>
            <p:cNvPr id="18" name="TextBox 36"/>
            <p:cNvSpPr txBox="1"/>
            <p:nvPr/>
          </p:nvSpPr>
          <p:spPr>
            <a:xfrm>
              <a:off x="452437" y="1667215"/>
              <a:ext cx="301686" cy="323165"/>
            </a:xfrm>
            <a:prstGeom prst="rect">
              <a:avLst/>
            </a:prstGeom>
            <a:noFill/>
            <a:effectLst>
              <a:outerShdw dist="12700" dir="5400000" algn="t" rotWithShape="0">
                <a:schemeClr val="bg1">
                  <a:alpha val="30000"/>
                </a:scheme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5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19" name="TextBox 42"/>
          <p:cNvSpPr txBox="1"/>
          <p:nvPr/>
        </p:nvSpPr>
        <p:spPr>
          <a:xfrm>
            <a:off x="627064" y="4261592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0" name="TextBox 42"/>
          <p:cNvSpPr txBox="1"/>
          <p:nvPr/>
        </p:nvSpPr>
        <p:spPr>
          <a:xfrm>
            <a:off x="779465" y="4794126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1" name="TextBox 42"/>
          <p:cNvSpPr txBox="1"/>
          <p:nvPr/>
        </p:nvSpPr>
        <p:spPr>
          <a:xfrm>
            <a:off x="798516" y="5287125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l">
              <a:buBlip>
                <a:blip r:embed="rId4"/>
              </a:buBlip>
            </a:pP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987" y="2712914"/>
            <a:ext cx="335280" cy="335280"/>
            <a:chOff x="433388" y="1665929"/>
            <a:chExt cx="335280" cy="335280"/>
          </a:xfrm>
        </p:grpSpPr>
        <p:pic>
          <p:nvPicPr>
            <p:cNvPr id="23" name="Picture 9" descr="C:\Users\Administrator\Desktop\인하대학교\05_템플릿\01_작업\확정\04\PNG\10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3388" y="1665929"/>
              <a:ext cx="335280" cy="335280"/>
            </a:xfrm>
            <a:prstGeom prst="rect">
              <a:avLst/>
            </a:prstGeom>
            <a:noFill/>
          </p:spPr>
        </p:pic>
        <p:sp>
          <p:nvSpPr>
            <p:cNvPr id="24" name="TextBox 36"/>
            <p:cNvSpPr txBox="1"/>
            <p:nvPr/>
          </p:nvSpPr>
          <p:spPr>
            <a:xfrm>
              <a:off x="452437" y="1667215"/>
              <a:ext cx="301686" cy="323165"/>
            </a:xfrm>
            <a:prstGeom prst="rect">
              <a:avLst/>
            </a:prstGeom>
            <a:noFill/>
            <a:effectLst>
              <a:outerShdw dist="12700" dir="5400000" algn="t" rotWithShape="0">
                <a:schemeClr val="bg1">
                  <a:alpha val="30000"/>
                </a:scheme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5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25" name="TextBox 42"/>
          <p:cNvSpPr txBox="1"/>
          <p:nvPr/>
        </p:nvSpPr>
        <p:spPr>
          <a:xfrm>
            <a:off x="779465" y="2716121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6" name="TextBox 42"/>
          <p:cNvSpPr txBox="1"/>
          <p:nvPr/>
        </p:nvSpPr>
        <p:spPr>
          <a:xfrm>
            <a:off x="798516" y="3179642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l">
              <a:buBlip>
                <a:blip r:embed="rId4"/>
              </a:buBlip>
            </a:pP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8478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페이지 제목을 입력해 주세요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3" name="타원 2"/>
          <p:cNvSpPr/>
          <p:nvPr/>
        </p:nvSpPr>
        <p:spPr>
          <a:xfrm>
            <a:off x="1716656" y="1785668"/>
            <a:ext cx="2277374" cy="227737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>
          <a:xfrm>
            <a:off x="1199070" y="4218643"/>
            <a:ext cx="332117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</a:t>
            </a: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r>
              <a:rPr lang="en-US" altLang="ko-KR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algn="just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algn="just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algn="just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algn="just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algn="just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2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30" name="타원 29"/>
          <p:cNvSpPr/>
          <p:nvPr/>
        </p:nvSpPr>
        <p:spPr>
          <a:xfrm>
            <a:off x="5369933" y="1785668"/>
            <a:ext cx="2277374" cy="227737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직사각형 30"/>
          <p:cNvSpPr/>
          <p:nvPr/>
        </p:nvSpPr>
        <p:spPr>
          <a:xfrm>
            <a:off x="4852347" y="4218643"/>
            <a:ext cx="332117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</a:t>
            </a: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r>
              <a:rPr lang="en-US" altLang="ko-KR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algn="just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algn="just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algn="just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algn="just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algn="just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2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32" name="등호 31"/>
          <p:cNvSpPr/>
          <p:nvPr/>
        </p:nvSpPr>
        <p:spPr>
          <a:xfrm>
            <a:off x="4170871" y="2626744"/>
            <a:ext cx="1022220" cy="595222"/>
          </a:xfrm>
          <a:prstGeom prst="mathEqual">
            <a:avLst>
              <a:gd name="adj1" fmla="val 17723"/>
              <a:gd name="adj2" fmla="val 3205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cxnSp>
        <p:nvCxnSpPr>
          <p:cNvPr id="34" name="직선 연결선 33"/>
          <p:cNvCxnSpPr/>
          <p:nvPr/>
        </p:nvCxnSpPr>
        <p:spPr>
          <a:xfrm>
            <a:off x="4681981" y="4201217"/>
            <a:ext cx="0" cy="1587086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그림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6656" y="1399379"/>
            <a:ext cx="754642" cy="528742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1813705" y="1350029"/>
            <a:ext cx="64896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01</a:t>
            </a:r>
            <a:endParaRPr lang="ko-KR" altLang="en-US" sz="2500" b="1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</p:txBody>
      </p:sp>
      <p:pic>
        <p:nvPicPr>
          <p:cNvPr id="39" name="그림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6892665" y="1399379"/>
            <a:ext cx="754642" cy="528742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6989714" y="1350029"/>
            <a:ext cx="64896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5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02</a:t>
            </a:r>
            <a:endParaRPr lang="ko-KR" altLang="en-US" sz="2500" b="1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23690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페이지 제목을 입력해 주세요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3" name="타원 2"/>
          <p:cNvSpPr/>
          <p:nvPr/>
        </p:nvSpPr>
        <p:spPr>
          <a:xfrm>
            <a:off x="1199071" y="2320505"/>
            <a:ext cx="2346385" cy="23463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타원 3"/>
          <p:cNvSpPr/>
          <p:nvPr/>
        </p:nvSpPr>
        <p:spPr>
          <a:xfrm>
            <a:off x="3355675" y="2320505"/>
            <a:ext cx="2346385" cy="23463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타원 4"/>
          <p:cNvSpPr/>
          <p:nvPr/>
        </p:nvSpPr>
        <p:spPr>
          <a:xfrm>
            <a:off x="5512279" y="2320505"/>
            <a:ext cx="2346385" cy="23463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타원 5"/>
          <p:cNvSpPr/>
          <p:nvPr/>
        </p:nvSpPr>
        <p:spPr>
          <a:xfrm>
            <a:off x="3010617" y="3053750"/>
            <a:ext cx="879894" cy="879894"/>
          </a:xfrm>
          <a:prstGeom prst="ellipse">
            <a:avLst/>
          </a:prstGeom>
          <a:solidFill>
            <a:srgbClr val="4C7DC0"/>
          </a:solidFill>
          <a:ln w="190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/>
        </p:nvSpPr>
        <p:spPr>
          <a:xfrm>
            <a:off x="5167224" y="3053750"/>
            <a:ext cx="879894" cy="879894"/>
          </a:xfrm>
          <a:prstGeom prst="ellipse">
            <a:avLst/>
          </a:prstGeom>
          <a:solidFill>
            <a:srgbClr val="4C7DC0"/>
          </a:solidFill>
          <a:ln w="190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3136678" y="331334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dirty="0">
                <a:solidFill>
                  <a:schemeClr val="bg1"/>
                </a:solidFill>
                <a:latin typeface="+mn-ea"/>
                <a:cs typeface="Arial" pitchFamily="34" charset="0"/>
              </a:rPr>
              <a:t>내용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5274726" y="331334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dirty="0">
                <a:solidFill>
                  <a:schemeClr val="bg1"/>
                </a:solidFill>
                <a:latin typeface="+mn-ea"/>
                <a:cs typeface="Arial" pitchFamily="34" charset="0"/>
              </a:rPr>
              <a:t>내용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458013" y="2708867"/>
            <a:ext cx="167866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주세요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Arial" pitchFamily="34" charset="0"/>
            </a:endParaRPr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주세요</a:t>
            </a:r>
            <a:endParaRPr lang="ko-KR" altLang="en-US" sz="1200" dirty="0"/>
          </a:p>
        </p:txBody>
      </p:sp>
      <p:sp>
        <p:nvSpPr>
          <p:cNvPr id="11" name="직사각형 10"/>
          <p:cNvSpPr/>
          <p:nvPr/>
        </p:nvSpPr>
        <p:spPr>
          <a:xfrm>
            <a:off x="3689534" y="2708867"/>
            <a:ext cx="167866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주세요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Arial" pitchFamily="34" charset="0"/>
            </a:endParaRPr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주세요</a:t>
            </a:r>
            <a:endParaRPr lang="ko-KR" altLang="en-US" sz="1200" dirty="0"/>
          </a:p>
        </p:txBody>
      </p:sp>
      <p:sp>
        <p:nvSpPr>
          <p:cNvPr id="12" name="직사각형 11"/>
          <p:cNvSpPr/>
          <p:nvPr/>
        </p:nvSpPr>
        <p:spPr>
          <a:xfrm>
            <a:off x="5921057" y="2708867"/>
            <a:ext cx="167866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주세요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Arial" pitchFamily="34" charset="0"/>
            </a:endParaRPr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주세요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63600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페이지 제목을 입력해 주세요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grpSp>
        <p:nvGrpSpPr>
          <p:cNvPr id="3" name="그룹 2"/>
          <p:cNvGrpSpPr/>
          <p:nvPr/>
        </p:nvGrpSpPr>
        <p:grpSpPr>
          <a:xfrm>
            <a:off x="4331230" y="2466706"/>
            <a:ext cx="1964545" cy="1693574"/>
            <a:chOff x="4713288" y="2734464"/>
            <a:chExt cx="1964545" cy="1693574"/>
          </a:xfrm>
        </p:grpSpPr>
        <p:sp>
          <p:nvSpPr>
            <p:cNvPr id="4" name="육각형 3"/>
            <p:cNvSpPr>
              <a:spLocks noChangeAspect="1"/>
            </p:cNvSpPr>
            <p:nvPr/>
          </p:nvSpPr>
          <p:spPr>
            <a:xfrm>
              <a:off x="4713288" y="27344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2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cxnSp>
          <p:nvCxnSpPr>
            <p:cNvPr id="5" name="직선 연결선 4"/>
            <p:cNvCxnSpPr/>
            <p:nvPr/>
          </p:nvCxnSpPr>
          <p:spPr>
            <a:xfrm rot="10800000" flipH="1">
              <a:off x="4763889" y="3581251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그룹 5"/>
          <p:cNvGrpSpPr/>
          <p:nvPr/>
        </p:nvGrpSpPr>
        <p:grpSpPr>
          <a:xfrm>
            <a:off x="1240346" y="2438131"/>
            <a:ext cx="1964545" cy="1693574"/>
            <a:chOff x="1622404" y="2705889"/>
            <a:chExt cx="1964545" cy="1693574"/>
          </a:xfrm>
        </p:grpSpPr>
        <p:sp>
          <p:nvSpPr>
            <p:cNvPr id="7" name="육각형 6"/>
            <p:cNvSpPr>
              <a:spLocks noChangeAspect="1"/>
            </p:cNvSpPr>
            <p:nvPr/>
          </p:nvSpPr>
          <p:spPr>
            <a:xfrm>
              <a:off x="1622404" y="2705889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1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cxnSp>
          <p:nvCxnSpPr>
            <p:cNvPr id="8" name="직선 연결선 7"/>
            <p:cNvCxnSpPr/>
            <p:nvPr/>
          </p:nvCxnSpPr>
          <p:spPr>
            <a:xfrm rot="10800000" flipH="1">
              <a:off x="1665267" y="3552676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그룹 8"/>
          <p:cNvGrpSpPr/>
          <p:nvPr/>
        </p:nvGrpSpPr>
        <p:grpSpPr>
          <a:xfrm>
            <a:off x="2778644" y="3295387"/>
            <a:ext cx="1964545" cy="1693574"/>
            <a:chOff x="3160702" y="3563145"/>
            <a:chExt cx="1964545" cy="1693574"/>
          </a:xfrm>
        </p:grpSpPr>
        <p:sp>
          <p:nvSpPr>
            <p:cNvPr id="10" name="육각형 9"/>
            <p:cNvSpPr>
              <a:spLocks noChangeAspect="1"/>
            </p:cNvSpPr>
            <p:nvPr/>
          </p:nvSpPr>
          <p:spPr>
            <a:xfrm>
              <a:off x="3160702" y="3563145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rgbClr val="7030A0"/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cxnSp>
          <p:nvCxnSpPr>
            <p:cNvPr id="11" name="직선 연결선 10"/>
            <p:cNvCxnSpPr/>
            <p:nvPr/>
          </p:nvCxnSpPr>
          <p:spPr>
            <a:xfrm rot="10800000" flipH="1">
              <a:off x="3205946" y="4409932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42"/>
          <p:cNvSpPr txBox="1"/>
          <p:nvPr/>
        </p:nvSpPr>
        <p:spPr>
          <a:xfrm>
            <a:off x="1448304" y="2682038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내용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96914" y="3539294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4">
                    <a:lumMod val="50000"/>
                  </a:schemeClr>
                </a:solidFill>
                <a:latin typeface="+mn-ea"/>
              </a:rPr>
              <a:t>내용</a:t>
            </a:r>
            <a:endParaRPr lang="en-US" altLang="ko-KR" sz="1400" b="1" spc="100" dirty="0" smtClean="0">
              <a:solidFill>
                <a:schemeClr val="accent4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34425" y="2710613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내용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5" name="TextBox 54"/>
          <p:cNvSpPr txBox="1"/>
          <p:nvPr/>
        </p:nvSpPr>
        <p:spPr>
          <a:xfrm>
            <a:off x="1507048" y="3368141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6" name="TextBox 54"/>
          <p:cNvSpPr txBox="1"/>
          <p:nvPr/>
        </p:nvSpPr>
        <p:spPr>
          <a:xfrm>
            <a:off x="3028677" y="4225397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7" name="TextBox 54"/>
          <p:cNvSpPr txBox="1"/>
          <p:nvPr/>
        </p:nvSpPr>
        <p:spPr>
          <a:xfrm>
            <a:off x="4593169" y="3396716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grpSp>
        <p:nvGrpSpPr>
          <p:cNvPr id="18" name="그룹 17"/>
          <p:cNvGrpSpPr/>
          <p:nvPr/>
        </p:nvGrpSpPr>
        <p:grpSpPr>
          <a:xfrm>
            <a:off x="5874291" y="3319200"/>
            <a:ext cx="1964545" cy="1693574"/>
            <a:chOff x="4713288" y="5146964"/>
            <a:chExt cx="1964545" cy="1693574"/>
          </a:xfrm>
        </p:grpSpPr>
        <p:sp>
          <p:nvSpPr>
            <p:cNvPr id="19" name="육각형 18"/>
            <p:cNvSpPr>
              <a:spLocks noChangeAspect="1"/>
            </p:cNvSpPr>
            <p:nvPr/>
          </p:nvSpPr>
          <p:spPr>
            <a:xfrm>
              <a:off x="4713288" y="51469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6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cxnSp>
          <p:nvCxnSpPr>
            <p:cNvPr id="20" name="직선 연결선 19"/>
            <p:cNvCxnSpPr/>
            <p:nvPr/>
          </p:nvCxnSpPr>
          <p:spPr>
            <a:xfrm rot="10800000" flipH="1">
              <a:off x="4763889" y="5993751"/>
              <a:ext cx="1866318" cy="158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6077486" y="3563107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내용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22" name="TextBox 54"/>
          <p:cNvSpPr txBox="1"/>
          <p:nvPr/>
        </p:nvSpPr>
        <p:spPr>
          <a:xfrm>
            <a:off x="6136230" y="4249210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3156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/>
          <p:cNvSpPr/>
          <p:nvPr/>
        </p:nvSpPr>
        <p:spPr>
          <a:xfrm>
            <a:off x="2311880" y="2941608"/>
            <a:ext cx="4960188" cy="125945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페이지 제목을 입력해 주세요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4" name="대각선 방향의 모서리가 둥근 사각형 3"/>
          <p:cNvSpPr/>
          <p:nvPr/>
        </p:nvSpPr>
        <p:spPr>
          <a:xfrm>
            <a:off x="534839" y="2449902"/>
            <a:ext cx="2311879" cy="2311879"/>
          </a:xfrm>
          <a:prstGeom prst="round2DiagRect">
            <a:avLst>
              <a:gd name="adj1" fmla="val 9204"/>
              <a:gd name="adj2" fmla="val 0"/>
            </a:avLst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6598" y="2527540"/>
            <a:ext cx="22601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000" b="1" dirty="0" smtClean="0">
                <a:solidFill>
                  <a:schemeClr val="bg1"/>
                </a:solidFill>
                <a:latin typeface="+mj-ea"/>
                <a:ea typeface="+mj-ea"/>
              </a:rPr>
              <a:t>01</a:t>
            </a:r>
            <a:endParaRPr lang="ko-KR" altLang="en-US" sz="30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534839" y="3081538"/>
            <a:ext cx="231187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algn="ctr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algn="ctr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algn="ctr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algn="ctr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algn="ctr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algn="ctr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algn="ctr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2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0" name="대각선 방향의 모서리가 둥근 사각형 9"/>
          <p:cNvSpPr/>
          <p:nvPr/>
        </p:nvSpPr>
        <p:spPr>
          <a:xfrm>
            <a:off x="3467820" y="2449902"/>
            <a:ext cx="2311879" cy="2311879"/>
          </a:xfrm>
          <a:prstGeom prst="round2DiagRect">
            <a:avLst>
              <a:gd name="adj1" fmla="val 9204"/>
              <a:gd name="adj2" fmla="val 0"/>
            </a:avLst>
          </a:prstGeom>
          <a:solidFill>
            <a:schemeClr val="tx2">
              <a:lumMod val="60000"/>
              <a:lumOff val="40000"/>
            </a:schemeClr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519579" y="2527540"/>
            <a:ext cx="22601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000" b="1" dirty="0" smtClean="0">
                <a:solidFill>
                  <a:schemeClr val="bg1"/>
                </a:solidFill>
                <a:latin typeface="+mj-ea"/>
                <a:ea typeface="+mj-ea"/>
              </a:rPr>
              <a:t>02</a:t>
            </a:r>
            <a:endParaRPr lang="ko-KR" altLang="en-US" sz="30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3467820" y="3081538"/>
            <a:ext cx="231187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algn="ctr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algn="ctr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algn="ctr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algn="ctr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algn="ctr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algn="ctr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algn="ctr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2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3" name="대각선 방향의 모서리가 둥근 사각형 12"/>
          <p:cNvSpPr/>
          <p:nvPr/>
        </p:nvSpPr>
        <p:spPr>
          <a:xfrm>
            <a:off x="6400801" y="2449902"/>
            <a:ext cx="2311879" cy="2311879"/>
          </a:xfrm>
          <a:prstGeom prst="round2DiagRect">
            <a:avLst>
              <a:gd name="adj1" fmla="val 9204"/>
              <a:gd name="adj2" fmla="val 0"/>
            </a:avLst>
          </a:prstGeom>
          <a:solidFill>
            <a:schemeClr val="bg2">
              <a:lumMod val="50000"/>
            </a:schemeClr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452560" y="2527540"/>
            <a:ext cx="22601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000" b="1" dirty="0" smtClean="0">
                <a:solidFill>
                  <a:schemeClr val="bg1"/>
                </a:solidFill>
                <a:latin typeface="+mj-ea"/>
                <a:ea typeface="+mj-ea"/>
              </a:rPr>
              <a:t>03</a:t>
            </a:r>
            <a:endParaRPr lang="ko-KR" altLang="en-US" sz="30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400801" y="3081538"/>
            <a:ext cx="231187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algn="ctr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algn="ctr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algn="ctr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algn="ctr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algn="ctr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algn="ctr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</a:p>
          <a:p>
            <a:pPr algn="ctr"/>
            <a:r>
              <a:rPr lang="ko-KR" altLang="en-US" sz="1200" b="1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2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3125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페이지 제목을 입력해 주세요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cxnSp>
        <p:nvCxnSpPr>
          <p:cNvPr id="3" name="꺾인 연결선 2"/>
          <p:cNvCxnSpPr/>
          <p:nvPr/>
        </p:nvCxnSpPr>
        <p:spPr>
          <a:xfrm rot="16200000" flipV="1">
            <a:off x="4516527" y="2789666"/>
            <a:ext cx="2177164" cy="2030884"/>
          </a:xfrm>
          <a:prstGeom prst="bentConnector3">
            <a:avLst>
              <a:gd name="adj1" fmla="val 70416"/>
            </a:avLst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꺾인 연결선 3"/>
          <p:cNvCxnSpPr/>
          <p:nvPr/>
        </p:nvCxnSpPr>
        <p:spPr>
          <a:xfrm rot="5400000" flipH="1" flipV="1">
            <a:off x="2490641" y="2786907"/>
            <a:ext cx="2174890" cy="2039952"/>
          </a:xfrm>
          <a:prstGeom prst="bentConnector3">
            <a:avLst>
              <a:gd name="adj1" fmla="val 70730"/>
            </a:avLst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/>
        </p:nvCxnSpPr>
        <p:spPr>
          <a:xfrm rot="16200000" flipH="1">
            <a:off x="3963297" y="3541608"/>
            <a:ext cx="1263977" cy="1"/>
          </a:xfrm>
          <a:prstGeom prst="line">
            <a:avLst/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2069683" y="2123803"/>
            <a:ext cx="4954494" cy="556264"/>
          </a:xfrm>
          <a:prstGeom prst="rect">
            <a:avLst/>
          </a:prstGeom>
          <a:gradFill>
            <a:gsLst>
              <a:gs pos="0">
                <a:schemeClr val="tx2">
                  <a:lumMod val="75000"/>
                  <a:alpha val="0"/>
                </a:schemeClr>
              </a:gs>
              <a:gs pos="50000">
                <a:schemeClr val="tx1">
                  <a:alpha val="1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7" name="육각형 6"/>
          <p:cNvSpPr>
            <a:spLocks noChangeAspect="1"/>
          </p:cNvSpPr>
          <p:nvPr/>
        </p:nvSpPr>
        <p:spPr>
          <a:xfrm>
            <a:off x="1747289" y="3738547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8" name="육각형 7"/>
          <p:cNvSpPr>
            <a:spLocks noChangeAspect="1"/>
          </p:cNvSpPr>
          <p:nvPr/>
        </p:nvSpPr>
        <p:spPr>
          <a:xfrm>
            <a:off x="3785654" y="3738547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rgbClr val="7030A0"/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9" name="육각형 8"/>
          <p:cNvSpPr>
            <a:spLocks noChangeAspect="1"/>
          </p:cNvSpPr>
          <p:nvPr/>
        </p:nvSpPr>
        <p:spPr>
          <a:xfrm>
            <a:off x="5821637" y="3738547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2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10" name="TextBox 42"/>
          <p:cNvSpPr txBox="1"/>
          <p:nvPr/>
        </p:nvSpPr>
        <p:spPr>
          <a:xfrm>
            <a:off x="1766338" y="4106577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5015" y="4106577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4">
                    <a:lumMod val="50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accent4">
                  <a:lumMod val="50000"/>
                </a:schemeClr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4">
                    <a:lumMod val="50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accent4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35923" y="4106577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347238" y="2689592"/>
            <a:ext cx="6399384" cy="34290"/>
          </a:xfrm>
          <a:prstGeom prst="rect">
            <a:avLst/>
          </a:prstGeom>
          <a:gradFill>
            <a:gsLst>
              <a:gs pos="0">
                <a:schemeClr val="tx2">
                  <a:lumMod val="75000"/>
                  <a:alpha val="0"/>
                </a:schemeClr>
              </a:gs>
              <a:gs pos="50000">
                <a:schemeClr val="accent3">
                  <a:lumMod val="5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14" name="TextBox 42"/>
          <p:cNvSpPr txBox="1"/>
          <p:nvPr/>
        </p:nvSpPr>
        <p:spPr>
          <a:xfrm>
            <a:off x="1637752" y="2232390"/>
            <a:ext cx="5919832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600" b="1" spc="100" dirty="0" smtClean="0">
                <a:solidFill>
                  <a:schemeClr val="accent5"/>
                </a:solidFill>
                <a:latin typeface="+mn-ea"/>
              </a:rPr>
              <a:t>본문 내용 영역입니다</a:t>
            </a:r>
            <a:r>
              <a:rPr lang="en-US" altLang="ko-KR" sz="1600" b="1" spc="100" dirty="0" smtClean="0">
                <a:solidFill>
                  <a:schemeClr val="accent5"/>
                </a:solidFill>
                <a:latin typeface="+mn-ea"/>
              </a:rPr>
              <a:t>. </a:t>
            </a:r>
            <a:r>
              <a:rPr lang="ko-KR" altLang="en-US" sz="1600" b="1" spc="100" dirty="0" smtClean="0">
                <a:solidFill>
                  <a:schemeClr val="accent5"/>
                </a:solidFill>
                <a:latin typeface="+mn-ea"/>
              </a:rPr>
              <a:t>내용을 적어주세요</a:t>
            </a:r>
            <a:r>
              <a:rPr lang="en-US" altLang="ko-KR" sz="1600" b="1" spc="100" dirty="0" smtClean="0">
                <a:solidFill>
                  <a:schemeClr val="accent5"/>
                </a:solidFill>
                <a:latin typeface="+mn-ea"/>
              </a:rPr>
              <a:t>.</a:t>
            </a:r>
            <a:endParaRPr lang="en-US" altLang="ko-KR" sz="1600" b="1" spc="100" dirty="0">
              <a:solidFill>
                <a:schemeClr val="accent5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3304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solidFill>
            <a:schemeClr val="tx1">
              <a:alpha val="35000"/>
            </a:schemeClr>
          </a:solidFill>
          <a:effectLst>
            <a:outerShdw blurRad="50800" dist="50800" dir="5400000" algn="ctr" rotWithShape="0">
              <a:srgbClr val="000000"/>
            </a:outerShdw>
          </a:effectLst>
        </p:spPr>
        <p:txBody>
          <a:bodyPr anchor="ctr"/>
          <a:lstStyle/>
          <a:p>
            <a:r>
              <a:rPr lang="en-US" altLang="ko-KR" dirty="0">
                <a:latin typeface="+mn-ea"/>
                <a:ea typeface="+mn-ea"/>
              </a:rPr>
              <a:t>Thank you</a:t>
            </a:r>
            <a:endParaRPr lang="ko-KR" altLang="en-US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5041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</TotalTime>
  <Words>410</Words>
  <Application>Microsoft Office PowerPoint</Application>
  <PresentationFormat>화면 슬라이드 쇼(4:3)</PresentationFormat>
  <Paragraphs>108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5" baseType="lpstr">
      <vt:lpstr>나눔고딕</vt:lpstr>
      <vt:lpstr>나눔고딕 ExtraBold</vt:lpstr>
      <vt:lpstr>맑은 고딕</vt:lpstr>
      <vt:lpstr>Arial</vt:lpstr>
      <vt:lpstr>Calibri</vt:lpstr>
      <vt:lpstr>Calibri Light</vt:lpstr>
      <vt:lpstr>Office 테마</vt:lpstr>
      <vt:lpstr>강의제목입력</vt:lpstr>
      <vt:lpstr>페이지 제목을 입력해 주세요.</vt:lpstr>
      <vt:lpstr>페이지 제목을 입력해 주세요.</vt:lpstr>
      <vt:lpstr>페이지 제목을 입력해 주세요.</vt:lpstr>
      <vt:lpstr>페이지 제목을 입력해 주세요.</vt:lpstr>
      <vt:lpstr>페이지 제목을 입력해 주세요.</vt:lpstr>
      <vt:lpstr>페이지 제목을 입력해 주세요.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강의제목입력</dc:title>
  <dc:creator>Windows 사용자</dc:creator>
  <cp:lastModifiedBy>Windows 사용자</cp:lastModifiedBy>
  <cp:revision>6</cp:revision>
  <dcterms:created xsi:type="dcterms:W3CDTF">2018-05-11T05:56:00Z</dcterms:created>
  <dcterms:modified xsi:type="dcterms:W3CDTF">2018-05-11T07:31:00Z</dcterms:modified>
</cp:coreProperties>
</file>