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1125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3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1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718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996" y="287653"/>
            <a:ext cx="594504" cy="59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1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4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93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45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69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30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08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7C52D0-7CCA-4191-95D6-B80A6DAABD3E}" type="datetimeFigureOut">
              <a:rPr lang="ko-KR" altLang="en-US" smtClean="0"/>
              <a:t>2018-05-11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175382-4919-4BCA-98E4-D526BD92B9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3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818" y="348035"/>
            <a:ext cx="7886700" cy="3527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863970" y="2087592"/>
            <a:ext cx="3355675" cy="248440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77174" y="2648894"/>
            <a:ext cx="7772400" cy="1361803"/>
          </a:xfrm>
        </p:spPr>
        <p:txBody>
          <a:bodyPr anchor="ctr"/>
          <a:lstStyle/>
          <a:p>
            <a:r>
              <a:rPr lang="ko-KR" altLang="en-US" sz="4000" dirty="0" smtClean="0">
                <a:solidFill>
                  <a:srgbClr val="152769"/>
                </a:solidFill>
              </a:rPr>
              <a:t>강의제목입력</a:t>
            </a:r>
            <a:endParaRPr lang="ko-KR" altLang="en-US" sz="4000" dirty="0">
              <a:solidFill>
                <a:srgbClr val="15276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9645" y="42727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</a:rPr>
              <a:t>발표자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70" y="1552755"/>
            <a:ext cx="594504" cy="59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03199" y="1269580"/>
            <a:ext cx="388620" cy="393383"/>
            <a:chOff x="228600" y="1108713"/>
            <a:chExt cx="388620" cy="393383"/>
          </a:xfrm>
        </p:grpSpPr>
        <p:pic>
          <p:nvPicPr>
            <p:cNvPr id="5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6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07987" y="1826796"/>
            <a:ext cx="335280" cy="335280"/>
            <a:chOff x="433388" y="1665929"/>
            <a:chExt cx="335280" cy="335280"/>
          </a:xfrm>
        </p:grpSpPr>
        <p:pic>
          <p:nvPicPr>
            <p:cNvPr id="8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9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0" name="TextBox 42"/>
          <p:cNvSpPr txBox="1"/>
          <p:nvPr/>
        </p:nvSpPr>
        <p:spPr>
          <a:xfrm>
            <a:off x="627064" y="1267991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779465" y="181997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8516" y="229352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03199" y="4263181"/>
            <a:ext cx="388620" cy="393383"/>
            <a:chOff x="228600" y="1108713"/>
            <a:chExt cx="388620" cy="393383"/>
          </a:xfrm>
        </p:grpSpPr>
        <p:pic>
          <p:nvPicPr>
            <p:cNvPr id="1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407987" y="4820397"/>
            <a:ext cx="335280" cy="335280"/>
            <a:chOff x="433388" y="1665929"/>
            <a:chExt cx="335280" cy="335280"/>
          </a:xfrm>
        </p:grpSpPr>
        <p:pic>
          <p:nvPicPr>
            <p:cNvPr id="1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9" name="TextBox 42"/>
          <p:cNvSpPr txBox="1"/>
          <p:nvPr/>
        </p:nvSpPr>
        <p:spPr>
          <a:xfrm>
            <a:off x="627064" y="426159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79465" y="479412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798516" y="528712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987" y="2712914"/>
            <a:ext cx="335280" cy="335280"/>
            <a:chOff x="433388" y="1665929"/>
            <a:chExt cx="335280" cy="335280"/>
          </a:xfrm>
        </p:grpSpPr>
        <p:pic>
          <p:nvPicPr>
            <p:cNvPr id="23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4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5" name="TextBox 42"/>
          <p:cNvSpPr txBox="1"/>
          <p:nvPr/>
        </p:nvSpPr>
        <p:spPr>
          <a:xfrm>
            <a:off x="779465" y="2716121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798516" y="317964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47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1716656" y="1785668"/>
            <a:ext cx="2277374" cy="227737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99070" y="4218643"/>
            <a:ext cx="3321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5369933" y="1785668"/>
            <a:ext cx="2277374" cy="227737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4852347" y="4218643"/>
            <a:ext cx="3321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just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32" name="등호 31"/>
          <p:cNvSpPr/>
          <p:nvPr/>
        </p:nvSpPr>
        <p:spPr>
          <a:xfrm>
            <a:off x="4170871" y="2626744"/>
            <a:ext cx="1022220" cy="595222"/>
          </a:xfrm>
          <a:prstGeom prst="mathEqual">
            <a:avLst>
              <a:gd name="adj1" fmla="val 17723"/>
              <a:gd name="adj2" fmla="val 3205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4681981" y="4201217"/>
            <a:ext cx="0" cy="158708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그림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656" y="1399379"/>
            <a:ext cx="754642" cy="52874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813705" y="1350029"/>
            <a:ext cx="6489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01</a:t>
            </a:r>
            <a:endParaRPr lang="ko-KR" altLang="en-US" sz="25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892665" y="1399379"/>
            <a:ext cx="754642" cy="5287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6989714" y="1350029"/>
            <a:ext cx="6489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02</a:t>
            </a:r>
            <a:endParaRPr lang="ko-KR" altLang="en-US" sz="25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369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>
            <a:off x="1199071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3355675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5512279" y="2320505"/>
            <a:ext cx="2346385" cy="23463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010617" y="3053750"/>
            <a:ext cx="879894" cy="879894"/>
          </a:xfrm>
          <a:prstGeom prst="ellipse">
            <a:avLst/>
          </a:prstGeom>
          <a:solidFill>
            <a:srgbClr val="4C7DC0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5167224" y="3053750"/>
            <a:ext cx="879894" cy="879894"/>
          </a:xfrm>
          <a:prstGeom prst="ellipse">
            <a:avLst/>
          </a:prstGeom>
          <a:solidFill>
            <a:srgbClr val="4C7DC0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136678" y="33133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내용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274726" y="331334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내용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458013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3689534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  <p:sp>
        <p:nvSpPr>
          <p:cNvPr id="12" name="직사각형 11"/>
          <p:cNvSpPr/>
          <p:nvPr/>
        </p:nvSpPr>
        <p:spPr>
          <a:xfrm>
            <a:off x="5921057" y="2708867"/>
            <a:ext cx="16786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주세요</a:t>
            </a:r>
            <a:endParaRPr lang="ko-KR" altLang="en-US" sz="1200" dirty="0"/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설명해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주세요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360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15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2311880" y="2941608"/>
            <a:ext cx="4960188" cy="12594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대각선 방향의 모서리가 둥근 사각형 3"/>
          <p:cNvSpPr/>
          <p:nvPr/>
        </p:nvSpPr>
        <p:spPr>
          <a:xfrm>
            <a:off x="534839" y="2449902"/>
            <a:ext cx="2311879" cy="2311879"/>
          </a:xfrm>
          <a:prstGeom prst="round2DiagRect">
            <a:avLst>
              <a:gd name="adj1" fmla="val 9204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598" y="2527540"/>
            <a:ext cx="226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3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4839" y="3081538"/>
            <a:ext cx="2311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대각선 방향의 모서리가 둥근 사각형 9"/>
          <p:cNvSpPr/>
          <p:nvPr/>
        </p:nvSpPr>
        <p:spPr>
          <a:xfrm>
            <a:off x="3467820" y="2449902"/>
            <a:ext cx="2311879" cy="2311879"/>
          </a:xfrm>
          <a:prstGeom prst="round2DiagRect">
            <a:avLst>
              <a:gd name="adj1" fmla="val 9204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9579" y="2527540"/>
            <a:ext cx="226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+mj-ea"/>
              </a:rPr>
              <a:t>02</a:t>
            </a:r>
            <a:endParaRPr lang="ko-KR" altLang="en-US" sz="3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467820" y="3081538"/>
            <a:ext cx="2311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3" name="대각선 방향의 모서리가 둥근 사각형 12"/>
          <p:cNvSpPr/>
          <p:nvPr/>
        </p:nvSpPr>
        <p:spPr>
          <a:xfrm>
            <a:off x="6400801" y="2449902"/>
            <a:ext cx="2311879" cy="2311879"/>
          </a:xfrm>
          <a:prstGeom prst="round2DiagRect">
            <a:avLst>
              <a:gd name="adj1" fmla="val 9204"/>
              <a:gd name="adj2" fmla="val 0"/>
            </a:avLst>
          </a:prstGeom>
          <a:solidFill>
            <a:schemeClr val="bg2">
              <a:lumMod val="5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52560" y="2527540"/>
            <a:ext cx="226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+mj-ea"/>
              </a:rPr>
              <a:t>03</a:t>
            </a:r>
            <a:endParaRPr lang="ko-KR" altLang="en-US" sz="3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400801" y="3081538"/>
            <a:ext cx="2311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algn="ctr"/>
            <a:r>
              <a:rPr lang="ko-KR" altLang="en-US" sz="12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12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789666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786907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41608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23803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689592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32390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30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solidFill>
            <a:schemeClr val="tx1">
              <a:alpha val="35000"/>
            </a:schemeClr>
          </a:solidFill>
          <a:effectLst>
            <a:outerShdw blurRad="50800" dist="50800" dir="5400000" algn="ctr" rotWithShape="0">
              <a:srgbClr val="000000"/>
            </a:outerShdw>
          </a:effectLst>
        </p:spPr>
        <p:txBody>
          <a:bodyPr anchor="ctr"/>
          <a:lstStyle/>
          <a:p>
            <a:r>
              <a:rPr lang="en-US" altLang="ko-KR" dirty="0">
                <a:latin typeface="+mn-ea"/>
                <a:ea typeface="+mn-ea"/>
              </a:rPr>
              <a:t>Thank you</a:t>
            </a:r>
            <a:endParaRPr lang="ko-KR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04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410</Words>
  <Application>Microsoft Office PowerPoint</Application>
  <PresentationFormat>화면 슬라이드 쇼(4:3)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강의제목입력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강의제목입력</dc:title>
  <dc:creator>Windows 사용자</dc:creator>
  <cp:lastModifiedBy>Windows 사용자</cp:lastModifiedBy>
  <cp:revision>6</cp:revision>
  <dcterms:created xsi:type="dcterms:W3CDTF">2018-05-11T05:56:00Z</dcterms:created>
  <dcterms:modified xsi:type="dcterms:W3CDTF">2018-05-11T07:31:00Z</dcterms:modified>
</cp:coreProperties>
</file>