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B82"/>
    <a:srgbClr val="20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4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EF23C-9493-4DC4-9C60-D2282A0CB9F1}" type="datetimeFigureOut">
              <a:rPr lang="ko-KR" altLang="en-US" smtClean="0"/>
              <a:t>2018-05-18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E51A0-8BD5-42A4-82CF-CDBF76494B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44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51A0-8BD5-42A4-82CF-CDBF76494B6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16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4097" y="1497693"/>
            <a:ext cx="4144710" cy="205735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D6E477-C067-43A9-BCA3-F30C6CD6DF02}" type="datetimeFigureOut">
              <a:rPr lang="ko-KR" altLang="en-US" smtClean="0"/>
              <a:t>2018-05-18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D6577D-8C0A-4841-8B37-CD980BDA2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25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D6E477-C067-43A9-BCA3-F30C6CD6DF02}" type="datetimeFigureOut">
              <a:rPr lang="ko-KR" altLang="en-US" smtClean="0"/>
              <a:t>2018-05-18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D6577D-8C0A-4841-8B37-CD980BDA2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88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D6E477-C067-43A9-BCA3-F30C6CD6DF02}" type="datetimeFigureOut">
              <a:rPr lang="ko-KR" altLang="en-US" smtClean="0"/>
              <a:t>2018-05-18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D6577D-8C0A-4841-8B37-CD980BDA2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12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D6E477-C067-43A9-BCA3-F30C6CD6DF02}" type="datetimeFigureOut">
              <a:rPr lang="ko-KR" altLang="en-US" smtClean="0"/>
              <a:t>2018-05-18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D6577D-8C0A-4841-8B37-CD980BDA2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0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D6E477-C067-43A9-BCA3-F30C6CD6DF02}" type="datetimeFigureOut">
              <a:rPr lang="ko-KR" altLang="en-US" smtClean="0"/>
              <a:t>2018-05-18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D6577D-8C0A-4841-8B37-CD980BDA2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11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D6E477-C067-43A9-BCA3-F30C6CD6DF02}" type="datetimeFigureOut">
              <a:rPr lang="ko-KR" altLang="en-US" smtClean="0"/>
              <a:t>2018-05-18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D6577D-8C0A-4841-8B37-CD980BDA2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01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D6E477-C067-43A9-BCA3-F30C6CD6DF02}" type="datetimeFigureOut">
              <a:rPr lang="ko-KR" altLang="en-US" smtClean="0"/>
              <a:t>2018-05-18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D6577D-8C0A-4841-8B37-CD980BDA2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566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D6E477-C067-43A9-BCA3-F30C6CD6DF02}" type="datetimeFigureOut">
              <a:rPr lang="ko-KR" altLang="en-US" smtClean="0"/>
              <a:t>2018-05-18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D6577D-8C0A-4841-8B37-CD980BDA2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7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D6E477-C067-43A9-BCA3-F30C6CD6DF02}" type="datetimeFigureOut">
              <a:rPr lang="ko-KR" altLang="en-US" smtClean="0"/>
              <a:t>2018-05-18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D6577D-8C0A-4841-8B37-CD980BDA2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96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D6E477-C067-43A9-BCA3-F30C6CD6DF02}" type="datetimeFigureOut">
              <a:rPr lang="ko-KR" altLang="en-US" smtClean="0"/>
              <a:t>2018-05-18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D6577D-8C0A-4841-8B37-CD980BDA2C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69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194" y="0"/>
            <a:ext cx="8199156" cy="717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6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09591" y="1747860"/>
            <a:ext cx="4319012" cy="2056390"/>
          </a:xfrm>
        </p:spPr>
        <p:txBody>
          <a:bodyPr anchor="ctr"/>
          <a:lstStyle/>
          <a:p>
            <a:r>
              <a:rPr lang="ko-KR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강의 주제 입력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7617" y="4784333"/>
            <a:ext cx="893193" cy="338554"/>
          </a:xfrm>
          <a:prstGeom prst="rect">
            <a:avLst/>
          </a:prstGeom>
          <a:noFill/>
          <a:ln>
            <a:noFill/>
          </a:ln>
        </p:spPr>
        <p:txBody>
          <a:bodyPr vert="horz" wrap="none" rtlCol="0" anchor="ctr">
            <a:spAutoFit/>
          </a:bodyPr>
          <a:lstStyle/>
          <a:p>
            <a:r>
              <a:rPr lang="ko-KR" altLang="en-US" sz="1600" b="1" dirty="0" smtClean="0">
                <a:solidFill>
                  <a:srgbClr val="206A9A"/>
                </a:solidFill>
              </a:rPr>
              <a:t>발 표 자</a:t>
            </a:r>
            <a:endParaRPr lang="ko-KR" altLang="en-US" sz="1600" b="1" dirty="0">
              <a:solidFill>
                <a:srgbClr val="206A9A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367702" y="475255"/>
            <a:ext cx="2799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574B82"/>
                </a:solidFill>
              </a:rPr>
              <a:t>내용을 입력해 주세요</a:t>
            </a:r>
            <a:r>
              <a:rPr lang="en-US" altLang="ko-KR" b="1" dirty="0" smtClean="0">
                <a:solidFill>
                  <a:srgbClr val="574B82"/>
                </a:solidFill>
              </a:rPr>
              <a:t>.</a:t>
            </a:r>
            <a:endParaRPr lang="ko-KR" altLang="en-US" b="1" dirty="0">
              <a:solidFill>
                <a:srgbClr val="57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pic>
        <p:nvPicPr>
          <p:cNvPr id="6" name="Picture 8" descr="C:\Users\Administrator\Desktop\인하대학교\05_템플릿\01_작업\확정\04\PNG\09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2147" y="1355698"/>
            <a:ext cx="388620" cy="388620"/>
          </a:xfrm>
          <a:prstGeom prst="rect">
            <a:avLst/>
          </a:prstGeom>
          <a:noFill/>
        </p:spPr>
      </p:pic>
      <p:pic>
        <p:nvPicPr>
          <p:cNvPr id="7" name="Picture 9" descr="C:\Users\Administrator\Desktop\인하대학교\05_템플릿\01_작업\확정\04\PNG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935" y="1908151"/>
            <a:ext cx="335280" cy="335280"/>
          </a:xfrm>
          <a:prstGeom prst="rect">
            <a:avLst/>
          </a:prstGeom>
          <a:noFill/>
        </p:spPr>
      </p:pic>
      <p:pic>
        <p:nvPicPr>
          <p:cNvPr id="8" name="Picture 11" descr="C:\Users\Administrator\Desktop\인하대학교\05_템플릿\01_작업\확정\04\PNG\11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0299" y="4523842"/>
            <a:ext cx="146304" cy="201168"/>
          </a:xfrm>
          <a:prstGeom prst="rect">
            <a:avLst/>
          </a:prstGeom>
          <a:noFill/>
        </p:spPr>
      </p:pic>
      <p:sp>
        <p:nvSpPr>
          <p:cNvPr id="9" name="TextBox 43"/>
          <p:cNvSpPr txBox="1">
            <a:spLocks noChangeAspect="1"/>
          </p:cNvSpPr>
          <p:nvPr/>
        </p:nvSpPr>
        <p:spPr>
          <a:xfrm>
            <a:off x="656542" y="1364577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sp>
        <p:nvSpPr>
          <p:cNvPr id="10" name="TextBox 36"/>
          <p:cNvSpPr txBox="1"/>
          <p:nvPr/>
        </p:nvSpPr>
        <p:spPr>
          <a:xfrm>
            <a:off x="845984" y="1917675"/>
            <a:ext cx="301686" cy="323165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11" name="TextBox 42"/>
          <p:cNvSpPr txBox="1"/>
          <p:nvPr/>
        </p:nvSpPr>
        <p:spPr>
          <a:xfrm>
            <a:off x="1046012" y="1374747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42"/>
          <p:cNvSpPr txBox="1"/>
          <p:nvPr/>
        </p:nvSpPr>
        <p:spPr>
          <a:xfrm>
            <a:off x="1198413" y="1927201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42"/>
          <p:cNvSpPr txBox="1"/>
          <p:nvPr/>
        </p:nvSpPr>
        <p:spPr>
          <a:xfrm>
            <a:off x="1217464" y="2374879"/>
            <a:ext cx="59198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5"/>
              </a:buBlip>
            </a:pPr>
            <a:r>
              <a:rPr lang="ko-KR" altLang="en-US" sz="1300" b="1" spc="100" dirty="0" smtClean="0">
                <a:solidFill>
                  <a:schemeClr val="accent5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본문 내용 영역입니다</a:t>
            </a:r>
            <a:r>
              <a:rPr lang="en-US" altLang="ko-KR" sz="1300" b="1" spc="100" dirty="0" smtClean="0">
                <a:solidFill>
                  <a:schemeClr val="accent5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300" b="1" spc="100" dirty="0" smtClean="0">
                <a:solidFill>
                  <a:schemeClr val="accent5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accent5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300" b="1" spc="100" dirty="0">
              <a:solidFill>
                <a:schemeClr val="accent5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42"/>
          <p:cNvSpPr txBox="1"/>
          <p:nvPr/>
        </p:nvSpPr>
        <p:spPr>
          <a:xfrm>
            <a:off x="1046012" y="3901779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42"/>
          <p:cNvSpPr txBox="1"/>
          <p:nvPr/>
        </p:nvSpPr>
        <p:spPr>
          <a:xfrm>
            <a:off x="1198413" y="4473283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42"/>
          <p:cNvSpPr txBox="1"/>
          <p:nvPr/>
        </p:nvSpPr>
        <p:spPr>
          <a:xfrm>
            <a:off x="1217464" y="4901911"/>
            <a:ext cx="59198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6"/>
              </a:buBlip>
            </a:pPr>
            <a:r>
              <a:rPr lang="ko-KR" altLang="en-US" sz="1300" b="1" spc="100" dirty="0" smtClean="0">
                <a:solidFill>
                  <a:schemeClr val="accent5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본문 내용 영역입니다</a:t>
            </a:r>
            <a:r>
              <a:rPr lang="en-US" altLang="ko-KR" sz="1300" b="1" spc="100" dirty="0" smtClean="0">
                <a:solidFill>
                  <a:schemeClr val="accent5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300" b="1" spc="100" dirty="0" smtClean="0">
                <a:solidFill>
                  <a:schemeClr val="accent5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accent5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300" b="1" spc="100" dirty="0">
              <a:solidFill>
                <a:schemeClr val="accent5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Picture 8" descr="C:\Users\Administrator\Desktop\인하대학교\05_템플릿\01_작업\확정\04\PNG\09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672" y="3886509"/>
            <a:ext cx="388620" cy="388620"/>
          </a:xfrm>
          <a:prstGeom prst="rect">
            <a:avLst/>
          </a:prstGeom>
          <a:noFill/>
        </p:spPr>
      </p:pic>
      <p:sp>
        <p:nvSpPr>
          <p:cNvPr id="18" name="TextBox 43"/>
          <p:cNvSpPr txBox="1">
            <a:spLocks noChangeAspect="1"/>
          </p:cNvSpPr>
          <p:nvPr/>
        </p:nvSpPr>
        <p:spPr>
          <a:xfrm>
            <a:off x="674534" y="3886112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15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1054100" y="2082799"/>
            <a:ext cx="2175933" cy="1896534"/>
            <a:chOff x="1054100" y="2362200"/>
            <a:chExt cx="2175933" cy="1896534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1054100" y="4258734"/>
              <a:ext cx="217593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타원 4"/>
            <p:cNvSpPr/>
            <p:nvPr/>
          </p:nvSpPr>
          <p:spPr>
            <a:xfrm>
              <a:off x="1193800" y="2362200"/>
              <a:ext cx="1896534" cy="18965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447521" y="2082799"/>
            <a:ext cx="2175933" cy="1896534"/>
            <a:chOff x="1054100" y="2362200"/>
            <a:chExt cx="2175933" cy="189653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1054100" y="4258734"/>
              <a:ext cx="217593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타원 7"/>
            <p:cNvSpPr/>
            <p:nvPr/>
          </p:nvSpPr>
          <p:spPr>
            <a:xfrm>
              <a:off x="1193800" y="2362200"/>
              <a:ext cx="1896534" cy="1896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5840942" y="2082799"/>
            <a:ext cx="2175933" cy="1896534"/>
            <a:chOff x="1054100" y="2362200"/>
            <a:chExt cx="2175933" cy="189653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1054100" y="4258734"/>
              <a:ext cx="217593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1193800" y="2362200"/>
              <a:ext cx="1896534" cy="189653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오른쪽 화살표 11"/>
          <p:cNvSpPr/>
          <p:nvPr/>
        </p:nvSpPr>
        <p:spPr>
          <a:xfrm>
            <a:off x="3090334" y="2849032"/>
            <a:ext cx="357187" cy="3640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483755" y="2849032"/>
            <a:ext cx="357187" cy="3640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42"/>
          <p:cNvSpPr txBox="1"/>
          <p:nvPr/>
        </p:nvSpPr>
        <p:spPr>
          <a:xfrm>
            <a:off x="1193800" y="2706037"/>
            <a:ext cx="189653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01</a:t>
            </a:r>
            <a:endParaRPr lang="en-US" altLang="ko-KR" sz="4000" b="1" spc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TextBox 42"/>
          <p:cNvSpPr txBox="1"/>
          <p:nvPr/>
        </p:nvSpPr>
        <p:spPr>
          <a:xfrm>
            <a:off x="3587221" y="2706037"/>
            <a:ext cx="189653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02</a:t>
            </a:r>
            <a:endParaRPr lang="en-US" altLang="ko-KR" sz="4000" b="1" spc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TextBox 42"/>
          <p:cNvSpPr txBox="1"/>
          <p:nvPr/>
        </p:nvSpPr>
        <p:spPr>
          <a:xfrm>
            <a:off x="5980642" y="2706037"/>
            <a:ext cx="189653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03</a:t>
            </a:r>
            <a:endParaRPr lang="en-US" altLang="ko-KR" sz="4000" b="1" spc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1041401" y="4122328"/>
            <a:ext cx="2048933" cy="6106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endParaRPr lang="en-US" altLang="ko-KR" sz="1200" b="1" spc="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8" name="TextBox 42"/>
          <p:cNvSpPr txBox="1"/>
          <p:nvPr/>
        </p:nvSpPr>
        <p:spPr>
          <a:xfrm>
            <a:off x="3511020" y="4122328"/>
            <a:ext cx="2048933" cy="6106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endParaRPr lang="en-US" altLang="ko-KR" sz="1200" b="1" spc="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9" name="TextBox 42"/>
          <p:cNvSpPr txBox="1"/>
          <p:nvPr/>
        </p:nvSpPr>
        <p:spPr>
          <a:xfrm>
            <a:off x="5922963" y="4122328"/>
            <a:ext cx="2048933" cy="6106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endParaRPr lang="en-US" altLang="ko-KR" sz="1200" b="1" spc="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51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1659468" y="2175932"/>
            <a:ext cx="5935133" cy="2692400"/>
          </a:xfrm>
          <a:prstGeom prst="roundRect">
            <a:avLst>
              <a:gd name="adj" fmla="val 2830"/>
            </a:avLst>
          </a:prstGeom>
          <a:pattFill prst="lgGri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76200">
            <a:solidFill>
              <a:srgbClr val="57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42"/>
          <p:cNvSpPr txBox="1"/>
          <p:nvPr/>
        </p:nvSpPr>
        <p:spPr>
          <a:xfrm>
            <a:off x="1659468" y="1733487"/>
            <a:ext cx="88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b="1" spc="1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내용</a:t>
            </a:r>
            <a:endParaRPr lang="en-US" altLang="ko-KR" sz="2000" b="1" spc="100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TextBox 42"/>
          <p:cNvSpPr txBox="1"/>
          <p:nvPr/>
        </p:nvSpPr>
        <p:spPr>
          <a:xfrm>
            <a:off x="1659468" y="2234259"/>
            <a:ext cx="5850465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본문 내용 영역입니다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endParaRPr lang="en-US" altLang="ko-KR" sz="1200" b="1" spc="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본문 내용 영역입니다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본문 내용 영역입니다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본문 내용 영역입니다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본문 내용 영역입니다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본문 내용 영역입니다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본문 내용 영역입니다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본문 내용 영역입니다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본문 내용 영역입니다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본문 내용 영역입니다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2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340599" y="1725020"/>
            <a:ext cx="93134" cy="4132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213597" y="1818157"/>
            <a:ext cx="93134" cy="324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090828" y="1962096"/>
            <a:ext cx="93134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5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sp>
        <p:nvSpPr>
          <p:cNvPr id="3" name="원형 화살표 2"/>
          <p:cNvSpPr/>
          <p:nvPr/>
        </p:nvSpPr>
        <p:spPr>
          <a:xfrm>
            <a:off x="4409020" y="2756165"/>
            <a:ext cx="1785950" cy="1785950"/>
          </a:xfrm>
          <a:prstGeom prst="circular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127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원형 화살표 3"/>
          <p:cNvSpPr/>
          <p:nvPr/>
        </p:nvSpPr>
        <p:spPr>
          <a:xfrm>
            <a:off x="2613546" y="1746508"/>
            <a:ext cx="1785950" cy="1785950"/>
          </a:xfrm>
          <a:prstGeom prst="circular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127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육각형 4"/>
          <p:cNvSpPr/>
          <p:nvPr/>
        </p:nvSpPr>
        <p:spPr>
          <a:xfrm>
            <a:off x="1580075" y="1778531"/>
            <a:ext cx="1785950" cy="1539613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육각형 5"/>
          <p:cNvSpPr/>
          <p:nvPr/>
        </p:nvSpPr>
        <p:spPr>
          <a:xfrm>
            <a:off x="3337450" y="2754851"/>
            <a:ext cx="1785950" cy="1539613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rgbClr val="7030A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육각형 6"/>
          <p:cNvSpPr/>
          <p:nvPr/>
        </p:nvSpPr>
        <p:spPr>
          <a:xfrm>
            <a:off x="5118637" y="3697832"/>
            <a:ext cx="1785950" cy="1539613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2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42"/>
          <p:cNvSpPr txBox="1"/>
          <p:nvPr/>
        </p:nvSpPr>
        <p:spPr>
          <a:xfrm>
            <a:off x="1694376" y="2259860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1276" y="3202841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1988" y="4198210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47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4331230" y="2466706"/>
            <a:ext cx="1964545" cy="1693574"/>
            <a:chOff x="4713288" y="2734464"/>
            <a:chExt cx="1964545" cy="1693574"/>
          </a:xfrm>
        </p:grpSpPr>
        <p:sp>
          <p:nvSpPr>
            <p:cNvPr id="4" name="육각형 3"/>
            <p:cNvSpPr>
              <a:spLocks noChangeAspect="1"/>
            </p:cNvSpPr>
            <p:nvPr/>
          </p:nvSpPr>
          <p:spPr>
            <a:xfrm>
              <a:off x="4713288" y="2734464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" name="직선 연결선 4"/>
            <p:cNvCxnSpPr/>
            <p:nvPr/>
          </p:nvCxnSpPr>
          <p:spPr>
            <a:xfrm rot="10800000" flipH="1">
              <a:off x="4763889" y="3581251"/>
              <a:ext cx="186631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1240346" y="2438131"/>
            <a:ext cx="1964545" cy="1693574"/>
            <a:chOff x="1622404" y="2705889"/>
            <a:chExt cx="1964545" cy="1693574"/>
          </a:xfrm>
        </p:grpSpPr>
        <p:sp>
          <p:nvSpPr>
            <p:cNvPr id="7" name="육각형 6"/>
            <p:cNvSpPr>
              <a:spLocks noChangeAspect="1"/>
            </p:cNvSpPr>
            <p:nvPr/>
          </p:nvSpPr>
          <p:spPr>
            <a:xfrm>
              <a:off x="1622404" y="2705889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chemeClr val="accent1">
                  <a:lumMod val="75000"/>
                </a:schemeClr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/>
            <p:nvPr/>
          </p:nvCxnSpPr>
          <p:spPr>
            <a:xfrm rot="10800000" flipH="1">
              <a:off x="1665267" y="3552676"/>
              <a:ext cx="186631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778644" y="3295387"/>
            <a:ext cx="1964545" cy="1693574"/>
            <a:chOff x="3160702" y="3563145"/>
            <a:chExt cx="1964545" cy="1693574"/>
          </a:xfrm>
        </p:grpSpPr>
        <p:sp>
          <p:nvSpPr>
            <p:cNvPr id="10" name="육각형 9"/>
            <p:cNvSpPr>
              <a:spLocks noChangeAspect="1"/>
            </p:cNvSpPr>
            <p:nvPr/>
          </p:nvSpPr>
          <p:spPr>
            <a:xfrm>
              <a:off x="3160702" y="3563145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rgbClr val="7030A0"/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 rot="10800000" flipH="1">
              <a:off x="3205946" y="4409932"/>
              <a:ext cx="186631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42"/>
          <p:cNvSpPr txBox="1"/>
          <p:nvPr/>
        </p:nvSpPr>
        <p:spPr>
          <a:xfrm>
            <a:off x="1429752" y="2741848"/>
            <a:ext cx="157323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6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6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6453" y="3641136"/>
            <a:ext cx="157323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6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6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6969" y="2764771"/>
            <a:ext cx="157323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6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6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54"/>
          <p:cNvSpPr txBox="1"/>
          <p:nvPr/>
        </p:nvSpPr>
        <p:spPr>
          <a:xfrm>
            <a:off x="1507048" y="3368141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54"/>
          <p:cNvSpPr txBox="1"/>
          <p:nvPr/>
        </p:nvSpPr>
        <p:spPr>
          <a:xfrm>
            <a:off x="3028677" y="4225397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54"/>
          <p:cNvSpPr txBox="1"/>
          <p:nvPr/>
        </p:nvSpPr>
        <p:spPr>
          <a:xfrm>
            <a:off x="4593169" y="3396716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5874291" y="3319200"/>
            <a:ext cx="1964545" cy="1693574"/>
            <a:chOff x="4713288" y="5146964"/>
            <a:chExt cx="1964545" cy="1693574"/>
          </a:xfrm>
        </p:grpSpPr>
        <p:sp>
          <p:nvSpPr>
            <p:cNvPr id="19" name="육각형 18"/>
            <p:cNvSpPr>
              <a:spLocks noChangeAspect="1"/>
            </p:cNvSpPr>
            <p:nvPr/>
          </p:nvSpPr>
          <p:spPr>
            <a:xfrm>
              <a:off x="4713288" y="5146964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연결선 19"/>
            <p:cNvCxnSpPr/>
            <p:nvPr/>
          </p:nvCxnSpPr>
          <p:spPr>
            <a:xfrm rot="10800000" flipH="1">
              <a:off x="4763889" y="5993751"/>
              <a:ext cx="1866318" cy="158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077486" y="3611558"/>
            <a:ext cx="157323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6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6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54"/>
          <p:cNvSpPr txBox="1"/>
          <p:nvPr/>
        </p:nvSpPr>
        <p:spPr>
          <a:xfrm>
            <a:off x="6136230" y="4249210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90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956734" y="1183096"/>
            <a:ext cx="2048933" cy="2489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dist="1651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643843" y="1183096"/>
            <a:ext cx="2048933" cy="248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dist="1651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330952" y="1183096"/>
            <a:ext cx="2048933" cy="2489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dist="1651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이등변 삼각형 5"/>
          <p:cNvSpPr/>
          <p:nvPr/>
        </p:nvSpPr>
        <p:spPr>
          <a:xfrm rot="5400000">
            <a:off x="3077867" y="2313396"/>
            <a:ext cx="265175" cy="228599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이등변 삼각형 6"/>
          <p:cNvSpPr/>
          <p:nvPr/>
        </p:nvSpPr>
        <p:spPr>
          <a:xfrm rot="5400000">
            <a:off x="5783499" y="2313396"/>
            <a:ext cx="265175" cy="228599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42"/>
          <p:cNvSpPr txBox="1"/>
          <p:nvPr/>
        </p:nvSpPr>
        <p:spPr>
          <a:xfrm>
            <a:off x="956734" y="1492433"/>
            <a:ext cx="204893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spc="100" dirty="0" smtClean="0">
                <a:solidFill>
                  <a:schemeClr val="bg1"/>
                </a:solidFill>
                <a:latin typeface="+mn-ea"/>
              </a:rPr>
              <a:t>01</a:t>
            </a:r>
            <a:endParaRPr lang="en-US" altLang="ko-KR" sz="4000" b="1" spc="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TextBox 42"/>
          <p:cNvSpPr txBox="1"/>
          <p:nvPr/>
        </p:nvSpPr>
        <p:spPr>
          <a:xfrm>
            <a:off x="3643843" y="1492433"/>
            <a:ext cx="204893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spc="100" dirty="0" smtClean="0">
                <a:solidFill>
                  <a:schemeClr val="bg1"/>
                </a:solidFill>
                <a:latin typeface="+mn-ea"/>
              </a:rPr>
              <a:t>02</a:t>
            </a:r>
            <a:endParaRPr lang="en-US" altLang="ko-KR" sz="4000" b="1" spc="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TextBox 42"/>
          <p:cNvSpPr txBox="1"/>
          <p:nvPr/>
        </p:nvSpPr>
        <p:spPr>
          <a:xfrm>
            <a:off x="6330952" y="1492433"/>
            <a:ext cx="204893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spc="100" dirty="0" smtClean="0">
                <a:solidFill>
                  <a:schemeClr val="bg1"/>
                </a:solidFill>
                <a:latin typeface="+mn-ea"/>
              </a:rPr>
              <a:t>03</a:t>
            </a:r>
            <a:endParaRPr lang="en-US" altLang="ko-KR" sz="4000" b="1" spc="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42"/>
          <p:cNvSpPr txBox="1"/>
          <p:nvPr/>
        </p:nvSpPr>
        <p:spPr>
          <a:xfrm>
            <a:off x="956733" y="2618942"/>
            <a:ext cx="2048933" cy="6970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ko-KR" altLang="en-US" sz="1400" b="1" spc="100" dirty="0" smtClean="0">
                <a:solidFill>
                  <a:schemeClr val="bg1"/>
                </a:solidFill>
                <a:latin typeface="+mn-ea"/>
              </a:rPr>
              <a:t>본문 내용 영역입니다</a:t>
            </a:r>
            <a:r>
              <a:rPr lang="en-US" altLang="ko-KR" sz="1400" b="1" spc="100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400" b="1" spc="100" dirty="0" smtClean="0">
                <a:solidFill>
                  <a:schemeClr val="bg1"/>
                </a:solidFill>
                <a:latin typeface="+mn-ea"/>
              </a:rPr>
              <a:t>내용을 적어주세요</a:t>
            </a:r>
            <a:r>
              <a:rPr lang="en-US" altLang="ko-KR" sz="1400" b="1" spc="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b="1" spc="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42"/>
          <p:cNvSpPr txBox="1"/>
          <p:nvPr/>
        </p:nvSpPr>
        <p:spPr>
          <a:xfrm>
            <a:off x="3643842" y="2618942"/>
            <a:ext cx="2048933" cy="6970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ko-KR" altLang="en-US" sz="1400" b="1" spc="100" dirty="0" smtClean="0">
                <a:solidFill>
                  <a:schemeClr val="bg1"/>
                </a:solidFill>
                <a:latin typeface="+mn-ea"/>
              </a:rPr>
              <a:t>본문 내용 영역입니다</a:t>
            </a:r>
            <a:r>
              <a:rPr lang="en-US" altLang="ko-KR" sz="1400" b="1" spc="100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400" b="1" spc="100" dirty="0" smtClean="0">
                <a:solidFill>
                  <a:schemeClr val="bg1"/>
                </a:solidFill>
                <a:latin typeface="+mn-ea"/>
              </a:rPr>
              <a:t>내용을 적어주세요</a:t>
            </a:r>
            <a:r>
              <a:rPr lang="en-US" altLang="ko-KR" sz="1400" b="1" spc="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b="1" spc="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42"/>
          <p:cNvSpPr txBox="1"/>
          <p:nvPr/>
        </p:nvSpPr>
        <p:spPr>
          <a:xfrm>
            <a:off x="6330951" y="2618942"/>
            <a:ext cx="2048933" cy="6970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ko-KR" altLang="en-US" sz="1400" b="1" spc="100" dirty="0" smtClean="0">
                <a:solidFill>
                  <a:schemeClr val="bg1"/>
                </a:solidFill>
                <a:latin typeface="+mn-ea"/>
              </a:rPr>
              <a:t>본문 내용 영역입니다</a:t>
            </a:r>
            <a:r>
              <a:rPr lang="en-US" altLang="ko-KR" sz="1400" b="1" spc="100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400" b="1" spc="100" dirty="0" smtClean="0">
                <a:solidFill>
                  <a:schemeClr val="bg1"/>
                </a:solidFill>
                <a:latin typeface="+mn-ea"/>
              </a:rPr>
              <a:t>내용을 적어주세요</a:t>
            </a:r>
            <a:r>
              <a:rPr lang="en-US" altLang="ko-KR" sz="1400" b="1" spc="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b="1" spc="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42"/>
          <p:cNvSpPr txBox="1"/>
          <p:nvPr/>
        </p:nvSpPr>
        <p:spPr>
          <a:xfrm>
            <a:off x="806431" y="3981633"/>
            <a:ext cx="591983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algn="l">
              <a:lnSpc>
                <a:spcPts val="1800"/>
              </a:lnSpc>
              <a:buBlip>
                <a:blip r:embed="rId2"/>
              </a:buBlip>
            </a:pP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271463" indent="-271463">
              <a:lnSpc>
                <a:spcPts val="1800"/>
              </a:lnSpc>
              <a:buBlip>
                <a:blip r:embed="rId2"/>
              </a:buBlip>
            </a:pP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271463" indent="-271463" algn="l">
              <a:lnSpc>
                <a:spcPts val="1800"/>
              </a:lnSpc>
              <a:buBlip>
                <a:blip r:embed="rId2"/>
              </a:buBlip>
            </a:pP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71463" indent="-271463">
              <a:lnSpc>
                <a:spcPts val="1800"/>
              </a:lnSpc>
              <a:buBlip>
                <a:blip r:embed="rId2"/>
              </a:buBlip>
            </a:pP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271463" indent="-271463">
              <a:lnSpc>
                <a:spcPts val="1800"/>
              </a:lnSpc>
              <a:buBlip>
                <a:blip r:embed="rId2"/>
              </a:buBlip>
            </a:pP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271463" indent="-271463" algn="l">
              <a:lnSpc>
                <a:spcPts val="1800"/>
              </a:lnSpc>
              <a:buBlip>
                <a:blip r:embed="rId2"/>
              </a:buBlip>
            </a:pP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71463" indent="-271463">
              <a:lnSpc>
                <a:spcPts val="1800"/>
              </a:lnSpc>
              <a:buBlip>
                <a:blip r:embed="rId2"/>
              </a:buBlip>
            </a:pP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271463" indent="-271463">
              <a:lnSpc>
                <a:spcPts val="1800"/>
              </a:lnSpc>
              <a:buBlip>
                <a:blip r:embed="rId2"/>
              </a:buBlip>
            </a:pP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3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92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6639" y="2610320"/>
            <a:ext cx="467467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0" b="1" dirty="0" smtClean="0">
                <a:latin typeface="+mn-ea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776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266</Words>
  <Application>Microsoft Office PowerPoint</Application>
  <PresentationFormat>화면 슬라이드 쇼(4:3)</PresentationFormat>
  <Paragraphs>62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나눔고딕</vt:lpstr>
      <vt:lpstr>나눔고딕 ExtraBold</vt:lpstr>
      <vt:lpstr>맑은 고딕</vt:lpstr>
      <vt:lpstr>Arial</vt:lpstr>
      <vt:lpstr>Calibri</vt:lpstr>
      <vt:lpstr>Calibri Light</vt:lpstr>
      <vt:lpstr>Office 테마</vt:lpstr>
      <vt:lpstr>강의 주제 입력</vt:lpstr>
      <vt:lpstr>세부제목</vt:lpstr>
      <vt:lpstr>세부제목</vt:lpstr>
      <vt:lpstr>세부제목</vt:lpstr>
      <vt:lpstr>세부제목</vt:lpstr>
      <vt:lpstr>세부제목</vt:lpstr>
      <vt:lpstr>세부제목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강의 주제 입력</dc:title>
  <dc:creator>Windows 사용자</dc:creator>
  <cp:lastModifiedBy>Windows 사용자</cp:lastModifiedBy>
  <cp:revision>1</cp:revision>
  <dcterms:created xsi:type="dcterms:W3CDTF">2018-05-18T07:32:15Z</dcterms:created>
  <dcterms:modified xsi:type="dcterms:W3CDTF">2018-05-18T07:50:57Z</dcterms:modified>
</cp:coreProperties>
</file>