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93"/>
    <a:srgbClr val="0241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342" y="1447104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3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2018-05-25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843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2018-05-25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872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2018-05-25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680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2018-05-25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403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2018-05-25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582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2018-05-25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407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2018-05-25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041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155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2018-05-25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152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2018-05-25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076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6459" y="17092"/>
            <a:ext cx="7886700" cy="788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5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500" b="1" kern="1200">
          <a:solidFill>
            <a:srgbClr val="02419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1104181" y="2189445"/>
            <a:ext cx="7090913" cy="1423359"/>
          </a:xfrm>
          <a:prstGeom prst="roundRect">
            <a:avLst>
              <a:gd name="adj" fmla="val 5758"/>
            </a:avLst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9403" y="2404637"/>
            <a:ext cx="5888334" cy="1045930"/>
          </a:xfrm>
        </p:spPr>
        <p:txBody>
          <a:bodyPr/>
          <a:lstStyle/>
          <a:p>
            <a:r>
              <a:rPr lang="ko-KR" altLang="en-US" dirty="0">
                <a:solidFill>
                  <a:schemeClr val="tx2">
                    <a:lumMod val="75000"/>
                  </a:schemeClr>
                </a:solidFill>
              </a:rPr>
              <a:t>강의 주제 입력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01901" y="3706759"/>
            <a:ext cx="893193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 anchor="ctr">
            <a:spAutoFit/>
          </a:bodyPr>
          <a:lstStyle/>
          <a:p>
            <a:r>
              <a:rPr lang="ko-KR" altLang="en-US" sz="1600" b="1" dirty="0" smtClean="0">
                <a:solidFill>
                  <a:schemeClr val="tx2">
                    <a:lumMod val="75000"/>
                  </a:schemeClr>
                </a:solidFill>
              </a:rPr>
              <a:t>발 표 자</a:t>
            </a:r>
            <a:endParaRPr lang="ko-KR" altLang="en-US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54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617266" y="1134593"/>
            <a:ext cx="388620" cy="393383"/>
            <a:chOff x="228600" y="1108713"/>
            <a:chExt cx="388620" cy="393383"/>
          </a:xfrm>
        </p:grpSpPr>
        <p:pic>
          <p:nvPicPr>
            <p:cNvPr id="5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6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1</a:t>
              </a: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822054" y="1691809"/>
            <a:ext cx="335280" cy="335280"/>
            <a:chOff x="433388" y="1665929"/>
            <a:chExt cx="335280" cy="335280"/>
          </a:xfrm>
        </p:grpSpPr>
        <p:pic>
          <p:nvPicPr>
            <p:cNvPr id="8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9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0" name="TextBox 42"/>
          <p:cNvSpPr txBox="1"/>
          <p:nvPr/>
        </p:nvSpPr>
        <p:spPr>
          <a:xfrm>
            <a:off x="1041131" y="1133004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1193532" y="1684986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1212583" y="2158537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617266" y="4373727"/>
            <a:ext cx="388620" cy="393383"/>
            <a:chOff x="228600" y="1108713"/>
            <a:chExt cx="388620" cy="393383"/>
          </a:xfrm>
        </p:grpSpPr>
        <p:pic>
          <p:nvPicPr>
            <p:cNvPr id="14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15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2</a:t>
              </a: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822054" y="4930943"/>
            <a:ext cx="335280" cy="335280"/>
            <a:chOff x="433388" y="1665929"/>
            <a:chExt cx="335280" cy="335280"/>
          </a:xfrm>
        </p:grpSpPr>
        <p:pic>
          <p:nvPicPr>
            <p:cNvPr id="17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18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9" name="TextBox 42"/>
          <p:cNvSpPr txBox="1"/>
          <p:nvPr/>
        </p:nvSpPr>
        <p:spPr>
          <a:xfrm>
            <a:off x="1041131" y="4372138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1193532" y="4904672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TextBox 42"/>
          <p:cNvSpPr txBox="1"/>
          <p:nvPr/>
        </p:nvSpPr>
        <p:spPr>
          <a:xfrm>
            <a:off x="1212583" y="5397671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822054" y="2577927"/>
            <a:ext cx="335280" cy="335280"/>
            <a:chOff x="433388" y="1665929"/>
            <a:chExt cx="335280" cy="335280"/>
          </a:xfrm>
        </p:grpSpPr>
        <p:pic>
          <p:nvPicPr>
            <p:cNvPr id="23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24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5" name="TextBox 42"/>
          <p:cNvSpPr txBox="1"/>
          <p:nvPr/>
        </p:nvSpPr>
        <p:spPr>
          <a:xfrm>
            <a:off x="1193532" y="2581134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6" name="TextBox 42"/>
          <p:cNvSpPr txBox="1"/>
          <p:nvPr/>
        </p:nvSpPr>
        <p:spPr>
          <a:xfrm>
            <a:off x="1212583" y="3044655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67898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3" name="자유형 2"/>
          <p:cNvSpPr/>
          <p:nvPr/>
        </p:nvSpPr>
        <p:spPr>
          <a:xfrm>
            <a:off x="665595" y="1538526"/>
            <a:ext cx="2178193" cy="2138000"/>
          </a:xfrm>
          <a:custGeom>
            <a:avLst/>
            <a:gdLst>
              <a:gd name="connsiteX0" fmla="*/ 1666861 w 2178193"/>
              <a:gd name="connsiteY0" fmla="*/ 0 h 2138000"/>
              <a:gd name="connsiteX1" fmla="*/ 1958367 w 2178193"/>
              <a:gd name="connsiteY1" fmla="*/ 271844 h 2138000"/>
              <a:gd name="connsiteX2" fmla="*/ 2178193 w 2178193"/>
              <a:gd name="connsiteY2" fmla="*/ 476843 h 2138000"/>
              <a:gd name="connsiteX3" fmla="*/ 1967476 w 2178193"/>
              <a:gd name="connsiteY3" fmla="*/ 673347 h 2138000"/>
              <a:gd name="connsiteX4" fmla="*/ 1666862 w 2178193"/>
              <a:gd name="connsiteY4" fmla="*/ 953685 h 2138000"/>
              <a:gd name="connsiteX5" fmla="*/ 1666862 w 2178193"/>
              <a:gd name="connsiteY5" fmla="*/ 674313 h 2138000"/>
              <a:gd name="connsiteX6" fmla="*/ 1666861 w 2178193"/>
              <a:gd name="connsiteY6" fmla="*/ 674313 h 2138000"/>
              <a:gd name="connsiteX7" fmla="*/ 1666861 w 2178193"/>
              <a:gd name="connsiteY7" fmla="*/ 674312 h 2138000"/>
              <a:gd name="connsiteX8" fmla="*/ 1534255 w 2178193"/>
              <a:gd name="connsiteY8" fmla="*/ 694550 h 2138000"/>
              <a:gd name="connsiteX9" fmla="*/ 400837 w 2178193"/>
              <a:gd name="connsiteY9" fmla="*/ 2085207 h 2138000"/>
              <a:gd name="connsiteX10" fmla="*/ 401829 w 2178193"/>
              <a:gd name="connsiteY10" fmla="*/ 2104846 h 2138000"/>
              <a:gd name="connsiteX11" fmla="*/ 217706 w 2178193"/>
              <a:gd name="connsiteY11" fmla="*/ 1907406 h 2138000"/>
              <a:gd name="connsiteX12" fmla="*/ 2666 w 2178193"/>
              <a:gd name="connsiteY12" fmla="*/ 2138000 h 2138000"/>
              <a:gd name="connsiteX13" fmla="*/ 0 w 2178193"/>
              <a:gd name="connsiteY13" fmla="*/ 2085207 h 2138000"/>
              <a:gd name="connsiteX14" fmla="*/ 1634215 w 2178193"/>
              <a:gd name="connsiteY14" fmla="*/ 274271 h 2138000"/>
              <a:gd name="connsiteX15" fmla="*/ 1666861 w 2178193"/>
              <a:gd name="connsiteY15" fmla="*/ 272622 h 213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78193" h="2138000">
                <a:moveTo>
                  <a:pt x="1666861" y="0"/>
                </a:moveTo>
                <a:lnTo>
                  <a:pt x="1958367" y="271844"/>
                </a:lnTo>
                <a:lnTo>
                  <a:pt x="2178193" y="476843"/>
                </a:lnTo>
                <a:lnTo>
                  <a:pt x="1967476" y="673347"/>
                </a:lnTo>
                <a:lnTo>
                  <a:pt x="1666862" y="953685"/>
                </a:lnTo>
                <a:lnTo>
                  <a:pt x="1666862" y="674313"/>
                </a:lnTo>
                <a:lnTo>
                  <a:pt x="1666861" y="674313"/>
                </a:lnTo>
                <a:lnTo>
                  <a:pt x="1666861" y="674312"/>
                </a:lnTo>
                <a:lnTo>
                  <a:pt x="1534255" y="694550"/>
                </a:lnTo>
                <a:cubicBezTo>
                  <a:pt x="887415" y="826913"/>
                  <a:pt x="400837" y="1399237"/>
                  <a:pt x="400837" y="2085207"/>
                </a:cubicBezTo>
                <a:lnTo>
                  <a:pt x="401829" y="2104846"/>
                </a:lnTo>
                <a:lnTo>
                  <a:pt x="217706" y="1907406"/>
                </a:lnTo>
                <a:lnTo>
                  <a:pt x="2666" y="2138000"/>
                </a:lnTo>
                <a:lnTo>
                  <a:pt x="0" y="2085207"/>
                </a:lnTo>
                <a:cubicBezTo>
                  <a:pt x="0" y="1142698"/>
                  <a:pt x="716301" y="367490"/>
                  <a:pt x="1634215" y="274271"/>
                </a:cubicBezTo>
                <a:lnTo>
                  <a:pt x="1666861" y="27262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자유형 3"/>
          <p:cNvSpPr/>
          <p:nvPr/>
        </p:nvSpPr>
        <p:spPr>
          <a:xfrm>
            <a:off x="2691698" y="1810370"/>
            <a:ext cx="1941437" cy="2146895"/>
          </a:xfrm>
          <a:custGeom>
            <a:avLst/>
            <a:gdLst>
              <a:gd name="connsiteX0" fmla="*/ 0 w 1941437"/>
              <a:gd name="connsiteY0" fmla="*/ 0 h 2146895"/>
              <a:gd name="connsiteX1" fmla="*/ 48086 w 1941437"/>
              <a:gd name="connsiteY1" fmla="*/ 2428 h 2146895"/>
              <a:gd name="connsiteX2" fmla="*/ 1672903 w 1941437"/>
              <a:gd name="connsiteY2" fmla="*/ 1627245 h 2146895"/>
              <a:gd name="connsiteX3" fmla="*/ 1673323 w 1941437"/>
              <a:gd name="connsiteY3" fmla="*/ 1635563 h 2146895"/>
              <a:gd name="connsiteX4" fmla="*/ 1673324 w 1941437"/>
              <a:gd name="connsiteY4" fmla="*/ 1635563 h 2146895"/>
              <a:gd name="connsiteX5" fmla="*/ 1941437 w 1941437"/>
              <a:gd name="connsiteY5" fmla="*/ 1635563 h 2146895"/>
              <a:gd name="connsiteX6" fmla="*/ 1676960 w 1941437"/>
              <a:gd name="connsiteY6" fmla="*/ 1919170 h 2146895"/>
              <a:gd name="connsiteX7" fmla="*/ 1676960 w 1941437"/>
              <a:gd name="connsiteY7" fmla="*/ 1919171 h 2146895"/>
              <a:gd name="connsiteX8" fmla="*/ 1464595 w 1941437"/>
              <a:gd name="connsiteY8" fmla="*/ 2146895 h 2146895"/>
              <a:gd name="connsiteX9" fmla="*/ 1274893 w 1941437"/>
              <a:gd name="connsiteY9" fmla="*/ 1943472 h 2146895"/>
              <a:gd name="connsiteX10" fmla="*/ 1274893 w 1941437"/>
              <a:gd name="connsiteY10" fmla="*/ 1943473 h 2146895"/>
              <a:gd name="connsiteX11" fmla="*/ 987752 w 1941437"/>
              <a:gd name="connsiteY11" fmla="*/ 1635564 h 2146895"/>
              <a:gd name="connsiteX12" fmla="*/ 1269149 w 1941437"/>
              <a:gd name="connsiteY12" fmla="*/ 1635564 h 2146895"/>
              <a:gd name="connsiteX13" fmla="*/ 1274134 w 1941437"/>
              <a:gd name="connsiteY13" fmla="*/ 1668230 h 2146895"/>
              <a:gd name="connsiteX14" fmla="*/ 1281463 w 1941437"/>
              <a:gd name="connsiteY14" fmla="*/ 1813365 h 2146895"/>
              <a:gd name="connsiteX15" fmla="*/ 1281463 w 1941437"/>
              <a:gd name="connsiteY15" fmla="*/ 1813364 h 2146895"/>
              <a:gd name="connsiteX16" fmla="*/ 1274134 w 1941437"/>
              <a:gd name="connsiteY16" fmla="*/ 1668229 h 2146895"/>
              <a:gd name="connsiteX17" fmla="*/ 1269149 w 1941437"/>
              <a:gd name="connsiteY17" fmla="*/ 1635563 h 2146895"/>
              <a:gd name="connsiteX18" fmla="*/ 1269148 w 1941437"/>
              <a:gd name="connsiteY18" fmla="*/ 1635563 h 2146895"/>
              <a:gd name="connsiteX19" fmla="*/ 1252623 w 1941437"/>
              <a:gd name="connsiteY19" fmla="*/ 1527286 h 2146895"/>
              <a:gd name="connsiteX20" fmla="*/ 148044 w 1941437"/>
              <a:gd name="connsiteY20" fmla="*/ 422707 h 2146895"/>
              <a:gd name="connsiteX21" fmla="*/ 9109 w 1941437"/>
              <a:gd name="connsiteY21" fmla="*/ 401503 h 2146895"/>
              <a:gd name="connsiteX22" fmla="*/ 219826 w 1941437"/>
              <a:gd name="connsiteY22" fmla="*/ 204999 h 2146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941437" h="2146895">
                <a:moveTo>
                  <a:pt x="0" y="0"/>
                </a:moveTo>
                <a:lnTo>
                  <a:pt x="48086" y="2428"/>
                </a:lnTo>
                <a:cubicBezTo>
                  <a:pt x="904806" y="89433"/>
                  <a:pt x="1585898" y="770525"/>
                  <a:pt x="1672903" y="1627245"/>
                </a:cubicBezTo>
                <a:lnTo>
                  <a:pt x="1673323" y="1635563"/>
                </a:lnTo>
                <a:lnTo>
                  <a:pt x="1673324" y="1635563"/>
                </a:lnTo>
                <a:lnTo>
                  <a:pt x="1941437" y="1635563"/>
                </a:lnTo>
                <a:lnTo>
                  <a:pt x="1676960" y="1919170"/>
                </a:lnTo>
                <a:lnTo>
                  <a:pt x="1676960" y="1919171"/>
                </a:lnTo>
                <a:lnTo>
                  <a:pt x="1464595" y="2146895"/>
                </a:lnTo>
                <a:lnTo>
                  <a:pt x="1274893" y="1943472"/>
                </a:lnTo>
                <a:lnTo>
                  <a:pt x="1274893" y="1943473"/>
                </a:lnTo>
                <a:lnTo>
                  <a:pt x="987752" y="1635564"/>
                </a:lnTo>
                <a:lnTo>
                  <a:pt x="1269149" y="1635564"/>
                </a:lnTo>
                <a:lnTo>
                  <a:pt x="1274134" y="1668230"/>
                </a:lnTo>
                <a:lnTo>
                  <a:pt x="1281463" y="1813365"/>
                </a:lnTo>
                <a:lnTo>
                  <a:pt x="1281463" y="1813364"/>
                </a:lnTo>
                <a:cubicBezTo>
                  <a:pt x="1281463" y="1764366"/>
                  <a:pt x="1278981" y="1715948"/>
                  <a:pt x="1274134" y="1668229"/>
                </a:cubicBezTo>
                <a:lnTo>
                  <a:pt x="1269149" y="1635563"/>
                </a:lnTo>
                <a:lnTo>
                  <a:pt x="1269148" y="1635563"/>
                </a:lnTo>
                <a:lnTo>
                  <a:pt x="1252623" y="1527286"/>
                </a:lnTo>
                <a:cubicBezTo>
                  <a:pt x="1139169" y="972851"/>
                  <a:pt x="702479" y="536161"/>
                  <a:pt x="148044" y="422707"/>
                </a:cubicBezTo>
                <a:lnTo>
                  <a:pt x="9109" y="401503"/>
                </a:lnTo>
                <a:lnTo>
                  <a:pt x="219826" y="204999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자유형 4"/>
          <p:cNvSpPr/>
          <p:nvPr/>
        </p:nvSpPr>
        <p:spPr>
          <a:xfrm>
            <a:off x="2400192" y="3780343"/>
            <a:ext cx="1968465" cy="1979400"/>
          </a:xfrm>
          <a:custGeom>
            <a:avLst/>
            <a:gdLst>
              <a:gd name="connsiteX0" fmla="*/ 511333 w 1968465"/>
              <a:gd name="connsiteY0" fmla="*/ 1678918 h 1979400"/>
              <a:gd name="connsiteX1" fmla="*/ 511333 w 1968465"/>
              <a:gd name="connsiteY1" fmla="*/ 1979400 h 1979400"/>
              <a:gd name="connsiteX2" fmla="*/ 223510 w 1968465"/>
              <a:gd name="connsiteY2" fmla="*/ 1710991 h 1979400"/>
              <a:gd name="connsiteX3" fmla="*/ 339593 w 1968465"/>
              <a:gd name="connsiteY3" fmla="*/ 1705129 h 1979400"/>
              <a:gd name="connsiteX4" fmla="*/ 1968465 w 1968465"/>
              <a:gd name="connsiteY4" fmla="*/ 0 h 1979400"/>
              <a:gd name="connsiteX5" fmla="*/ 1964409 w 1968465"/>
              <a:gd name="connsiteY5" fmla="*/ 80312 h 1979400"/>
              <a:gd name="connsiteX6" fmla="*/ 520334 w 1968465"/>
              <a:gd name="connsiteY6" fmla="*/ 1677544 h 1979400"/>
              <a:gd name="connsiteX7" fmla="*/ 511332 w 1968465"/>
              <a:gd name="connsiteY7" fmla="*/ 1678918 h 1979400"/>
              <a:gd name="connsiteX8" fmla="*/ 339592 w 1968465"/>
              <a:gd name="connsiteY8" fmla="*/ 1705129 h 1979400"/>
              <a:gd name="connsiteX9" fmla="*/ 223509 w 1968465"/>
              <a:gd name="connsiteY9" fmla="*/ 1710991 h 1979400"/>
              <a:gd name="connsiteX10" fmla="*/ 0 w 1968465"/>
              <a:gd name="connsiteY10" fmla="*/ 1502557 h 1979400"/>
              <a:gd name="connsiteX11" fmla="*/ 205337 w 1968465"/>
              <a:gd name="connsiteY11" fmla="*/ 1311070 h 1979400"/>
              <a:gd name="connsiteX12" fmla="*/ 205338 w 1968465"/>
              <a:gd name="connsiteY12" fmla="*/ 1311070 h 1979400"/>
              <a:gd name="connsiteX13" fmla="*/ 511333 w 1968465"/>
              <a:gd name="connsiteY13" fmla="*/ 1025714 h 1979400"/>
              <a:gd name="connsiteX14" fmla="*/ 511333 w 1968465"/>
              <a:gd name="connsiteY14" fmla="*/ 1266393 h 1979400"/>
              <a:gd name="connsiteX15" fmla="*/ 575587 w 1968465"/>
              <a:gd name="connsiteY15" fmla="*/ 1249871 h 1979400"/>
              <a:gd name="connsiteX16" fmla="*/ 1565639 w 1968465"/>
              <a:gd name="connsiteY16" fmla="*/ 39328 h 1979400"/>
              <a:gd name="connsiteX17" fmla="*/ 1566398 w 1968465"/>
              <a:gd name="connsiteY17" fmla="*/ 24301 h 1979400"/>
              <a:gd name="connsiteX18" fmla="*/ 1756100 w 1968465"/>
              <a:gd name="connsiteY18" fmla="*/ 227724 h 19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968465" h="1979400">
                <a:moveTo>
                  <a:pt x="511333" y="1678918"/>
                </a:moveTo>
                <a:lnTo>
                  <a:pt x="511333" y="1979400"/>
                </a:lnTo>
                <a:lnTo>
                  <a:pt x="223510" y="1710991"/>
                </a:lnTo>
                <a:lnTo>
                  <a:pt x="339593" y="1705129"/>
                </a:lnTo>
                <a:close/>
                <a:moveTo>
                  <a:pt x="1968465" y="0"/>
                </a:moveTo>
                <a:lnTo>
                  <a:pt x="1964409" y="80312"/>
                </a:lnTo>
                <a:cubicBezTo>
                  <a:pt x="1883619" y="875838"/>
                  <a:pt x="1290580" y="1519929"/>
                  <a:pt x="520334" y="1677544"/>
                </a:cubicBezTo>
                <a:lnTo>
                  <a:pt x="511332" y="1678918"/>
                </a:lnTo>
                <a:lnTo>
                  <a:pt x="339592" y="1705129"/>
                </a:lnTo>
                <a:lnTo>
                  <a:pt x="223509" y="1710991"/>
                </a:lnTo>
                <a:lnTo>
                  <a:pt x="0" y="1502557"/>
                </a:lnTo>
                <a:lnTo>
                  <a:pt x="205337" y="1311070"/>
                </a:lnTo>
                <a:lnTo>
                  <a:pt x="205338" y="1311070"/>
                </a:lnTo>
                <a:lnTo>
                  <a:pt x="511333" y="1025714"/>
                </a:lnTo>
                <a:lnTo>
                  <a:pt x="511333" y="1266393"/>
                </a:lnTo>
                <a:lnTo>
                  <a:pt x="575587" y="1249871"/>
                </a:lnTo>
                <a:cubicBezTo>
                  <a:pt x="1108971" y="1083972"/>
                  <a:pt x="1507486" y="611960"/>
                  <a:pt x="1565639" y="39328"/>
                </a:cubicBezTo>
                <a:lnTo>
                  <a:pt x="1566398" y="24301"/>
                </a:lnTo>
                <a:lnTo>
                  <a:pt x="1756100" y="227724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자유형 5"/>
          <p:cNvSpPr/>
          <p:nvPr/>
        </p:nvSpPr>
        <p:spPr>
          <a:xfrm>
            <a:off x="406459" y="3505202"/>
            <a:ext cx="2149506" cy="1998135"/>
          </a:xfrm>
          <a:custGeom>
            <a:avLst/>
            <a:gdLst>
              <a:gd name="connsiteX0" fmla="*/ 476842 w 2149506"/>
              <a:gd name="connsiteY0" fmla="*/ 0 h 1998135"/>
              <a:gd name="connsiteX1" fmla="*/ 660965 w 2149506"/>
              <a:gd name="connsiteY1" fmla="*/ 197440 h 1998135"/>
              <a:gd name="connsiteX2" fmla="*/ 953685 w 2149506"/>
              <a:gd name="connsiteY2" fmla="*/ 511332 h 1998135"/>
              <a:gd name="connsiteX3" fmla="*/ 701014 w 2149506"/>
              <a:gd name="connsiteY3" fmla="*/ 511332 h 1998135"/>
              <a:gd name="connsiteX4" fmla="*/ 723791 w 2149506"/>
              <a:gd name="connsiteY4" fmla="*/ 599916 h 1998135"/>
              <a:gd name="connsiteX5" fmla="*/ 2079469 w 2149506"/>
              <a:gd name="connsiteY5" fmla="*/ 1597297 h 1998135"/>
              <a:gd name="connsiteX6" fmla="*/ 2131334 w 2149506"/>
              <a:gd name="connsiteY6" fmla="*/ 1594678 h 1998135"/>
              <a:gd name="connsiteX7" fmla="*/ 1925997 w 2149506"/>
              <a:gd name="connsiteY7" fmla="*/ 1786165 h 1998135"/>
              <a:gd name="connsiteX8" fmla="*/ 2149506 w 2149506"/>
              <a:gd name="connsiteY8" fmla="*/ 1994599 h 1998135"/>
              <a:gd name="connsiteX9" fmla="*/ 2079470 w 2149506"/>
              <a:gd name="connsiteY9" fmla="*/ 1998135 h 1998135"/>
              <a:gd name="connsiteX10" fmla="*/ 296119 w 2149506"/>
              <a:gd name="connsiteY10" fmla="*/ 544662 h 1998135"/>
              <a:gd name="connsiteX11" fmla="*/ 291032 w 2149506"/>
              <a:gd name="connsiteY11" fmla="*/ 511332 h 1998135"/>
              <a:gd name="connsiteX12" fmla="*/ 0 w 2149506"/>
              <a:gd name="connsiteY12" fmla="*/ 511332 h 1998135"/>
              <a:gd name="connsiteX13" fmla="*/ 261802 w 2149506"/>
              <a:gd name="connsiteY13" fmla="*/ 230595 h 1998135"/>
              <a:gd name="connsiteX14" fmla="*/ 261802 w 2149506"/>
              <a:gd name="connsiteY14" fmla="*/ 230594 h 199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49506" h="1998135">
                <a:moveTo>
                  <a:pt x="476842" y="0"/>
                </a:moveTo>
                <a:lnTo>
                  <a:pt x="660965" y="197440"/>
                </a:lnTo>
                <a:lnTo>
                  <a:pt x="953685" y="511332"/>
                </a:lnTo>
                <a:lnTo>
                  <a:pt x="701014" y="511332"/>
                </a:lnTo>
                <a:lnTo>
                  <a:pt x="723791" y="599916"/>
                </a:lnTo>
                <a:cubicBezTo>
                  <a:pt x="903515" y="1177748"/>
                  <a:pt x="1442497" y="1597297"/>
                  <a:pt x="2079469" y="1597297"/>
                </a:cubicBezTo>
                <a:lnTo>
                  <a:pt x="2131334" y="1594678"/>
                </a:lnTo>
                <a:lnTo>
                  <a:pt x="1925997" y="1786165"/>
                </a:lnTo>
                <a:lnTo>
                  <a:pt x="2149506" y="1994599"/>
                </a:lnTo>
                <a:lnTo>
                  <a:pt x="2079470" y="1998135"/>
                </a:lnTo>
                <a:cubicBezTo>
                  <a:pt x="1199795" y="1998135"/>
                  <a:pt x="465858" y="1374158"/>
                  <a:pt x="296119" y="544662"/>
                </a:cubicBezTo>
                <a:lnTo>
                  <a:pt x="291032" y="511332"/>
                </a:lnTo>
                <a:lnTo>
                  <a:pt x="0" y="511332"/>
                </a:lnTo>
                <a:lnTo>
                  <a:pt x="261802" y="230595"/>
                </a:lnTo>
                <a:lnTo>
                  <a:pt x="261802" y="23059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2181129" y="1865571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4472C4"/>
                </a:solidFill>
                <a:latin typeface="+mn-ea"/>
              </a:rPr>
              <a:t>1</a:t>
            </a:r>
            <a:endParaRPr lang="ko-KR" altLang="en-US" dirty="0">
              <a:solidFill>
                <a:srgbClr val="4472C4"/>
              </a:solidFill>
              <a:latin typeface="+mn-ea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4013860" y="3281108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D0CECE"/>
                </a:solidFill>
                <a:latin typeface="+mn-ea"/>
              </a:rPr>
              <a:t>2</a:t>
            </a:r>
            <a:endParaRPr lang="ko-KR" altLang="en-US" dirty="0">
              <a:solidFill>
                <a:srgbClr val="D0CECE"/>
              </a:solidFill>
              <a:latin typeface="+mn-ea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2813049" y="5080481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767171"/>
                </a:solidFill>
                <a:latin typeface="+mn-ea"/>
              </a:rPr>
              <a:t>3</a:t>
            </a:r>
            <a:endParaRPr lang="ko-KR" altLang="en-US" dirty="0">
              <a:solidFill>
                <a:srgbClr val="767171"/>
              </a:solidFill>
              <a:latin typeface="+mn-ea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47182" y="3882294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8FAADC"/>
                </a:solidFill>
                <a:latin typeface="+mn-ea"/>
              </a:rPr>
              <a:t>4</a:t>
            </a:r>
            <a:endParaRPr lang="ko-KR" altLang="en-US" dirty="0">
              <a:solidFill>
                <a:srgbClr val="8FAADC"/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1917611" y="3020674"/>
            <a:ext cx="1201736" cy="11695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3500" b="1" spc="100" dirty="0" smtClean="0">
                <a:solidFill>
                  <a:srgbClr val="043A5C"/>
                </a:solidFill>
                <a:latin typeface="+mn-ea"/>
              </a:rPr>
              <a:t>내용</a:t>
            </a:r>
            <a:endParaRPr lang="en-US" altLang="ko-KR" sz="3500" b="1" spc="100" dirty="0" smtClean="0">
              <a:solidFill>
                <a:srgbClr val="043A5C"/>
              </a:solidFill>
              <a:latin typeface="+mn-ea"/>
            </a:endParaRPr>
          </a:p>
          <a:p>
            <a:pPr algn="ctr"/>
            <a:r>
              <a:rPr lang="ko-KR" altLang="en-US" sz="3500" b="1" spc="100" dirty="0" smtClean="0">
                <a:solidFill>
                  <a:srgbClr val="043A5C"/>
                </a:solidFill>
                <a:latin typeface="+mn-ea"/>
              </a:rPr>
              <a:t>입력</a:t>
            </a:r>
            <a:endParaRPr lang="en-US" altLang="ko-KR" sz="3500" b="1" spc="100" dirty="0">
              <a:solidFill>
                <a:srgbClr val="043A5C"/>
              </a:solidFill>
              <a:latin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768868" y="2820619"/>
            <a:ext cx="40076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91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931332" y="1574799"/>
            <a:ext cx="7327900" cy="855134"/>
            <a:chOff x="931332" y="1574799"/>
            <a:chExt cx="7327900" cy="855134"/>
          </a:xfrm>
        </p:grpSpPr>
        <p:sp>
          <p:nvSpPr>
            <p:cNvPr id="4" name="직사각형 3"/>
            <p:cNvSpPr/>
            <p:nvPr/>
          </p:nvSpPr>
          <p:spPr>
            <a:xfrm>
              <a:off x="1752599" y="1634066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모서리가 둥근 직사각형 4"/>
            <p:cNvSpPr/>
            <p:nvPr/>
          </p:nvSpPr>
          <p:spPr>
            <a:xfrm>
              <a:off x="931332" y="1574799"/>
              <a:ext cx="1329267" cy="8551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931332" y="2683328"/>
            <a:ext cx="7327900" cy="855134"/>
            <a:chOff x="931332" y="2674861"/>
            <a:chExt cx="7327900" cy="855134"/>
          </a:xfrm>
        </p:grpSpPr>
        <p:sp>
          <p:nvSpPr>
            <p:cNvPr id="7" name="직사각형 6"/>
            <p:cNvSpPr/>
            <p:nvPr/>
          </p:nvSpPr>
          <p:spPr>
            <a:xfrm>
              <a:off x="1752599" y="2734128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931332" y="2674861"/>
              <a:ext cx="1329267" cy="8551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931332" y="3791857"/>
            <a:ext cx="7327900" cy="855134"/>
            <a:chOff x="931332" y="3817257"/>
            <a:chExt cx="7327900" cy="855134"/>
          </a:xfrm>
        </p:grpSpPr>
        <p:sp>
          <p:nvSpPr>
            <p:cNvPr id="10" name="직사각형 9"/>
            <p:cNvSpPr/>
            <p:nvPr/>
          </p:nvSpPr>
          <p:spPr>
            <a:xfrm>
              <a:off x="1752599" y="3876524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931332" y="3817257"/>
              <a:ext cx="1329267" cy="855134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931332" y="4900386"/>
            <a:ext cx="7327900" cy="855134"/>
            <a:chOff x="931332" y="4900386"/>
            <a:chExt cx="7327900" cy="855134"/>
          </a:xfrm>
        </p:grpSpPr>
        <p:sp>
          <p:nvSpPr>
            <p:cNvPr id="13" name="직사각형 12"/>
            <p:cNvSpPr/>
            <p:nvPr/>
          </p:nvSpPr>
          <p:spPr>
            <a:xfrm>
              <a:off x="1752599" y="4959653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모서리가 둥근 직사각형 13"/>
            <p:cNvSpPr/>
            <p:nvPr/>
          </p:nvSpPr>
          <p:spPr>
            <a:xfrm>
              <a:off x="931332" y="4900386"/>
              <a:ext cx="1329267" cy="855134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직사각형 14"/>
          <p:cNvSpPr/>
          <p:nvPr/>
        </p:nvSpPr>
        <p:spPr>
          <a:xfrm>
            <a:off x="969030" y="1817700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969030" y="2926229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969030" y="4034758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969030" y="5143287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9" name="TextBox 42"/>
          <p:cNvSpPr txBox="1"/>
          <p:nvPr/>
        </p:nvSpPr>
        <p:spPr>
          <a:xfrm>
            <a:off x="2339400" y="1863867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2339400" y="2949312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TextBox 42"/>
          <p:cNvSpPr txBox="1"/>
          <p:nvPr/>
        </p:nvSpPr>
        <p:spPr>
          <a:xfrm>
            <a:off x="2339400" y="4083837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2" name="TextBox 42"/>
          <p:cNvSpPr txBox="1"/>
          <p:nvPr/>
        </p:nvSpPr>
        <p:spPr>
          <a:xfrm>
            <a:off x="2339400" y="5189454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398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4" name="육각형 3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5" name="직선 연결선 4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그룹 5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7" name="육각형 6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8" name="직선 연결선 7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그룹 8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10" name="육각형 9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42"/>
          <p:cNvSpPr txBox="1"/>
          <p:nvPr/>
        </p:nvSpPr>
        <p:spPr>
          <a:xfrm>
            <a:off x="1448304" y="2682038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96914" y="3539294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4425" y="2710613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5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7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19" name="육각형 18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6077486" y="3563107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2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0099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cxnSp>
        <p:nvCxnSpPr>
          <p:cNvPr id="3" name="꺾인 연결선 2"/>
          <p:cNvCxnSpPr/>
          <p:nvPr/>
        </p:nvCxnSpPr>
        <p:spPr>
          <a:xfrm rot="16200000" flipV="1">
            <a:off x="4516527" y="2819220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꺾인 연결선 3"/>
          <p:cNvCxnSpPr/>
          <p:nvPr/>
        </p:nvCxnSpPr>
        <p:spPr>
          <a:xfrm rot="5400000" flipH="1" flipV="1">
            <a:off x="2490641" y="2816461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 rot="16200000" flipH="1">
            <a:off x="3963297" y="3571162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069683" y="2153357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7" name="육각형 6"/>
          <p:cNvSpPr>
            <a:spLocks noChangeAspect="1"/>
          </p:cNvSpPr>
          <p:nvPr/>
        </p:nvSpPr>
        <p:spPr>
          <a:xfrm>
            <a:off x="1747289" y="376810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8" name="육각형 7"/>
          <p:cNvSpPr>
            <a:spLocks noChangeAspect="1"/>
          </p:cNvSpPr>
          <p:nvPr/>
        </p:nvSpPr>
        <p:spPr>
          <a:xfrm>
            <a:off x="3785654" y="376810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9" name="육각형 8"/>
          <p:cNvSpPr>
            <a:spLocks noChangeAspect="1"/>
          </p:cNvSpPr>
          <p:nvPr/>
        </p:nvSpPr>
        <p:spPr>
          <a:xfrm>
            <a:off x="5821637" y="376810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1766338" y="413613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5015" y="413613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35923" y="413613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347238" y="2719146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1637752" y="2261944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600" b="1" spc="100" dirty="0">
              <a:solidFill>
                <a:schemeClr val="accent5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97831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cxnSp>
        <p:nvCxnSpPr>
          <p:cNvPr id="3" name="꺾인 연결선 2"/>
          <p:cNvCxnSpPr/>
          <p:nvPr/>
        </p:nvCxnSpPr>
        <p:spPr>
          <a:xfrm>
            <a:off x="3041731" y="3658676"/>
            <a:ext cx="1643073" cy="807645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꺾인 연결선 3"/>
          <p:cNvCxnSpPr/>
          <p:nvPr/>
        </p:nvCxnSpPr>
        <p:spPr>
          <a:xfrm flipV="1">
            <a:off x="3041731" y="2885160"/>
            <a:ext cx="1643073" cy="767171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3208419" y="3656690"/>
            <a:ext cx="1500198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육각형 5"/>
          <p:cNvSpPr>
            <a:spLocks noChangeAspect="1"/>
          </p:cNvSpPr>
          <p:nvPr/>
        </p:nvSpPr>
        <p:spPr>
          <a:xfrm>
            <a:off x="1779660" y="2964808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7" name="TextBox 42"/>
          <p:cNvSpPr txBox="1"/>
          <p:nvPr/>
        </p:nvSpPr>
        <p:spPr>
          <a:xfrm>
            <a:off x="1779659" y="3351888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422865" y="2656558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422865" y="3418563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422865" y="4252007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2749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1802922" y="2260329"/>
            <a:ext cx="5745192" cy="1380017"/>
          </a:xfrm>
        </p:spPr>
        <p:txBody>
          <a:bodyPr>
            <a:normAutofit/>
          </a:bodyPr>
          <a:lstStyle/>
          <a:p>
            <a:pPr lvl="0" algn="ctr" defTabSz="457200" latinLnBrk="0">
              <a:lnSpc>
                <a:spcPct val="100000"/>
              </a:lnSpc>
              <a:spcBef>
                <a:spcPts val="0"/>
              </a:spcBef>
            </a:pPr>
            <a:r>
              <a:rPr lang="en-US" altLang="ko-KR" sz="7000" dirty="0">
                <a:solidFill>
                  <a:srgbClr val="003E93"/>
                </a:solidFill>
                <a:latin typeface="맑은 고딕" panose="020B0503020000020004" pitchFamily="50" charset="-127"/>
                <a:cs typeface="+mn-cs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59127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161</Words>
  <Application>Microsoft Office PowerPoint</Application>
  <PresentationFormat>화면 슬라이드 쇼(4:3)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강의 주제 입력</vt:lpstr>
      <vt:lpstr>세부제목</vt:lpstr>
      <vt:lpstr>세부제목</vt:lpstr>
      <vt:lpstr>세부제목</vt:lpstr>
      <vt:lpstr>세부제목</vt:lpstr>
      <vt:lpstr>세부제목</vt:lpstr>
      <vt:lpstr>세부제목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주제 입력</dc:title>
  <dc:creator>Windows 사용자</dc:creator>
  <cp:lastModifiedBy>Windows 사용자</cp:lastModifiedBy>
  <cp:revision>3</cp:revision>
  <dcterms:created xsi:type="dcterms:W3CDTF">2018-05-25T05:24:52Z</dcterms:created>
  <dcterms:modified xsi:type="dcterms:W3CDTF">2018-05-25T07:35:45Z</dcterms:modified>
</cp:coreProperties>
</file>