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4523"/>
    <a:srgbClr val="6FA855"/>
    <a:srgbClr val="007F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7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76357" y="1635110"/>
            <a:ext cx="4364764" cy="1313188"/>
          </a:xfrm>
        </p:spPr>
        <p:txBody>
          <a:bodyPr anchor="ctr"/>
          <a:lstStyle>
            <a:lvl1pPr algn="ctr">
              <a:defRPr sz="6000">
                <a:solidFill>
                  <a:srgbClr val="007FBB"/>
                </a:solidFill>
              </a:defRPr>
            </a:lvl1pPr>
          </a:lstStyle>
          <a:p>
            <a:r>
              <a:rPr lang="ko-KR" altLang="en-US" dirty="0" smtClean="0"/>
              <a:t>제목 입력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424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E2AAE1F-8CEE-4EBE-93DE-8210E7F4E81B}" type="datetimeFigureOut">
              <a:rPr lang="ko-KR" altLang="en-US" smtClean="0"/>
              <a:t>2018-06-01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E1EBF37-54D0-4436-9642-3036092A97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8091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E2AAE1F-8CEE-4EBE-93DE-8210E7F4E81B}" type="datetimeFigureOut">
              <a:rPr lang="ko-KR" altLang="en-US" smtClean="0"/>
              <a:t>2018-06-01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E1EBF37-54D0-4436-9642-3036092A97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0406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E2AAE1F-8CEE-4EBE-93DE-8210E7F4E81B}" type="datetimeFigureOut">
              <a:rPr lang="ko-KR" altLang="en-US" smtClean="0"/>
              <a:t>2018-06-01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E1EBF37-54D0-4436-9642-3036092A97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376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E2AAE1F-8CEE-4EBE-93DE-8210E7F4E81B}" type="datetimeFigureOut">
              <a:rPr lang="ko-KR" altLang="en-US" smtClean="0"/>
              <a:t>2018-06-01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E1EBF37-54D0-4436-9642-3036092A97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030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E2AAE1F-8CEE-4EBE-93DE-8210E7F4E81B}" type="datetimeFigureOut">
              <a:rPr lang="ko-KR" altLang="en-US" smtClean="0"/>
              <a:t>2018-06-01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E1EBF37-54D0-4436-9642-3036092A97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2342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E2AAE1F-8CEE-4EBE-93DE-8210E7F4E81B}" type="datetimeFigureOut">
              <a:rPr lang="ko-KR" altLang="en-US" smtClean="0"/>
              <a:t>2018-06-01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E1EBF37-54D0-4436-9642-3036092A97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521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E2AAE1F-8CEE-4EBE-93DE-8210E7F4E81B}" type="datetimeFigureOut">
              <a:rPr lang="ko-KR" altLang="en-US" smtClean="0"/>
              <a:t>2018-06-01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E1EBF37-54D0-4436-9642-3036092A97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286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E2AAE1F-8CEE-4EBE-93DE-8210E7F4E81B}" type="datetimeFigureOut">
              <a:rPr lang="ko-KR" altLang="en-US" smtClean="0"/>
              <a:t>2018-06-01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E1EBF37-54D0-4436-9642-3036092A97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7279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E2AAE1F-8CEE-4EBE-93DE-8210E7F4E81B}" type="datetimeFigureOut">
              <a:rPr lang="ko-KR" altLang="en-US" smtClean="0"/>
              <a:t>2018-06-01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E1EBF37-54D0-4436-9642-3036092A97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4395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E2AAE1F-8CEE-4EBE-93DE-8210E7F4E81B}" type="datetimeFigureOut">
              <a:rPr lang="ko-KR" altLang="en-US" smtClean="0"/>
              <a:t>2018-06-01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E1EBF37-54D0-4436-9642-3036092A97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5859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639" y="102550"/>
            <a:ext cx="7886700" cy="4358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dirty="0" smtClean="0"/>
              <a:t>제목을 입력해 주세요</a:t>
            </a:r>
            <a:r>
              <a:rPr lang="en-US" altLang="ko-K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298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002237" y="2169948"/>
            <a:ext cx="4364764" cy="1168475"/>
          </a:xfrm>
        </p:spPr>
        <p:txBody>
          <a:bodyPr/>
          <a:lstStyle/>
          <a:p>
            <a:r>
              <a:rPr lang="ko-KR" altLang="en-US" sz="5000" dirty="0" smtClean="0">
                <a:solidFill>
                  <a:schemeClr val="accent5">
                    <a:lumMod val="50000"/>
                  </a:schemeClr>
                </a:solidFill>
              </a:rPr>
              <a:t>강의 주제 입력</a:t>
            </a:r>
            <a:endParaRPr lang="ko-KR" altLang="en-US" sz="5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02661" y="6421988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 smtClean="0">
                <a:solidFill>
                  <a:srgbClr val="2E4523"/>
                </a:solidFill>
              </a:rPr>
              <a:t>발표자</a:t>
            </a:r>
            <a:endParaRPr lang="ko-KR" altLang="en-US" sz="1600" b="1" dirty="0">
              <a:solidFill>
                <a:srgbClr val="2E45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418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세부제목</a:t>
            </a:r>
            <a:endParaRPr lang="ko-KR" altLang="en-US" dirty="0"/>
          </a:p>
        </p:txBody>
      </p:sp>
      <p:grpSp>
        <p:nvGrpSpPr>
          <p:cNvPr id="4" name="그룹 3"/>
          <p:cNvGrpSpPr/>
          <p:nvPr/>
        </p:nvGrpSpPr>
        <p:grpSpPr>
          <a:xfrm>
            <a:off x="203199" y="1108713"/>
            <a:ext cx="388620" cy="393383"/>
            <a:chOff x="228600" y="1108713"/>
            <a:chExt cx="388620" cy="393383"/>
          </a:xfrm>
        </p:grpSpPr>
        <p:pic>
          <p:nvPicPr>
            <p:cNvPr id="5" name="Picture 8" descr="C:\Users\Administrator\Desktop\인하대학교\05_템플릿\01_작업\확정\04\PNG\09.png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28600" y="1113476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6" name="TextBox 43"/>
            <p:cNvSpPr txBox="1">
              <a:spLocks noChangeAspect="1"/>
            </p:cNvSpPr>
            <p:nvPr/>
          </p:nvSpPr>
          <p:spPr>
            <a:xfrm>
              <a:off x="271462" y="1108713"/>
              <a:ext cx="316112" cy="353943"/>
            </a:xfrm>
            <a:prstGeom prst="rect">
              <a:avLst/>
            </a:prstGeom>
            <a:noFill/>
            <a:effectLst>
              <a:outerShdw blurRad="38100" dir="5400000" algn="t" rotWithShape="0">
                <a:prstClr val="black">
                  <a:alpha val="50000"/>
                </a:prst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700" b="1" dirty="0" smtClean="0">
                  <a:solidFill>
                    <a:schemeClr val="bg1"/>
                  </a:solidFill>
                  <a:latin typeface="나눔고딕 ExtraBold" pitchFamily="50" charset="-127"/>
                  <a:ea typeface="나눔고딕 ExtraBold" pitchFamily="50" charset="-127"/>
                </a:rPr>
                <a:t>1</a:t>
              </a:r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407987" y="1665929"/>
            <a:ext cx="335280" cy="335280"/>
            <a:chOff x="433388" y="1665929"/>
            <a:chExt cx="335280" cy="335280"/>
          </a:xfrm>
        </p:grpSpPr>
        <p:pic>
          <p:nvPicPr>
            <p:cNvPr id="8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9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0" name="TextBox 42"/>
          <p:cNvSpPr txBox="1"/>
          <p:nvPr/>
        </p:nvSpPr>
        <p:spPr>
          <a:xfrm>
            <a:off x="627064" y="1107124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779465" y="1659106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2" name="TextBox 42"/>
          <p:cNvSpPr txBox="1"/>
          <p:nvPr/>
        </p:nvSpPr>
        <p:spPr>
          <a:xfrm>
            <a:off x="798516" y="2132657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accent5"/>
              </a:solidFill>
              <a:latin typeface="+mn-ea"/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203199" y="4347847"/>
            <a:ext cx="388620" cy="393383"/>
            <a:chOff x="228600" y="1108713"/>
            <a:chExt cx="388620" cy="393383"/>
          </a:xfrm>
        </p:grpSpPr>
        <p:pic>
          <p:nvPicPr>
            <p:cNvPr id="14" name="Picture 8" descr="C:\Users\Administrator\Desktop\인하대학교\05_템플릿\01_작업\확정\04\PNG\09.png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1"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228600" y="1113476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15" name="TextBox 43"/>
            <p:cNvSpPr txBox="1">
              <a:spLocks noChangeAspect="1"/>
            </p:cNvSpPr>
            <p:nvPr/>
          </p:nvSpPr>
          <p:spPr>
            <a:xfrm>
              <a:off x="271462" y="1108713"/>
              <a:ext cx="316112" cy="353943"/>
            </a:xfrm>
            <a:prstGeom prst="rect">
              <a:avLst/>
            </a:prstGeom>
            <a:noFill/>
            <a:effectLst>
              <a:outerShdw blurRad="38100" dir="5400000" algn="t" rotWithShape="0">
                <a:prstClr val="black">
                  <a:alpha val="50000"/>
                </a:prst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700" b="1" dirty="0" smtClean="0">
                  <a:solidFill>
                    <a:schemeClr val="bg1"/>
                  </a:solidFill>
                  <a:latin typeface="나눔고딕 ExtraBold" pitchFamily="50" charset="-127"/>
                  <a:ea typeface="나눔고딕 ExtraBold" pitchFamily="50" charset="-127"/>
                </a:rPr>
                <a:t>2</a:t>
              </a: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407987" y="4905063"/>
            <a:ext cx="335280" cy="335280"/>
            <a:chOff x="433388" y="1665929"/>
            <a:chExt cx="335280" cy="335280"/>
          </a:xfrm>
        </p:grpSpPr>
        <p:pic>
          <p:nvPicPr>
            <p:cNvPr id="17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18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9" name="TextBox 42"/>
          <p:cNvSpPr txBox="1"/>
          <p:nvPr/>
        </p:nvSpPr>
        <p:spPr>
          <a:xfrm>
            <a:off x="627064" y="4346258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0" name="TextBox 42"/>
          <p:cNvSpPr txBox="1"/>
          <p:nvPr/>
        </p:nvSpPr>
        <p:spPr>
          <a:xfrm>
            <a:off x="779465" y="4878792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1" name="TextBox 42"/>
          <p:cNvSpPr txBox="1"/>
          <p:nvPr/>
        </p:nvSpPr>
        <p:spPr>
          <a:xfrm>
            <a:off x="798516" y="5371791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accent5"/>
              </a:solidFill>
              <a:latin typeface="+mn-ea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987" y="2552047"/>
            <a:ext cx="335280" cy="335280"/>
            <a:chOff x="433388" y="1665929"/>
            <a:chExt cx="335280" cy="335280"/>
          </a:xfrm>
        </p:grpSpPr>
        <p:pic>
          <p:nvPicPr>
            <p:cNvPr id="23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24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25" name="TextBox 42"/>
          <p:cNvSpPr txBox="1"/>
          <p:nvPr/>
        </p:nvSpPr>
        <p:spPr>
          <a:xfrm>
            <a:off x="779465" y="2555254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6" name="TextBox 42"/>
          <p:cNvSpPr txBox="1"/>
          <p:nvPr/>
        </p:nvSpPr>
        <p:spPr>
          <a:xfrm>
            <a:off x="798516" y="3018775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accent5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86276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세부제목</a:t>
            </a:r>
            <a:endParaRPr lang="ko-KR" altLang="en-US" dirty="0"/>
          </a:p>
        </p:txBody>
      </p:sp>
      <p:sp>
        <p:nvSpPr>
          <p:cNvPr id="27" name="자유형 26"/>
          <p:cNvSpPr/>
          <p:nvPr/>
        </p:nvSpPr>
        <p:spPr>
          <a:xfrm>
            <a:off x="719665" y="1279734"/>
            <a:ext cx="2178193" cy="2138000"/>
          </a:xfrm>
          <a:custGeom>
            <a:avLst/>
            <a:gdLst>
              <a:gd name="connsiteX0" fmla="*/ 1666861 w 2178193"/>
              <a:gd name="connsiteY0" fmla="*/ 0 h 2138000"/>
              <a:gd name="connsiteX1" fmla="*/ 1958367 w 2178193"/>
              <a:gd name="connsiteY1" fmla="*/ 271844 h 2138000"/>
              <a:gd name="connsiteX2" fmla="*/ 2178193 w 2178193"/>
              <a:gd name="connsiteY2" fmla="*/ 476843 h 2138000"/>
              <a:gd name="connsiteX3" fmla="*/ 1967476 w 2178193"/>
              <a:gd name="connsiteY3" fmla="*/ 673347 h 2138000"/>
              <a:gd name="connsiteX4" fmla="*/ 1666862 w 2178193"/>
              <a:gd name="connsiteY4" fmla="*/ 953685 h 2138000"/>
              <a:gd name="connsiteX5" fmla="*/ 1666862 w 2178193"/>
              <a:gd name="connsiteY5" fmla="*/ 674313 h 2138000"/>
              <a:gd name="connsiteX6" fmla="*/ 1666861 w 2178193"/>
              <a:gd name="connsiteY6" fmla="*/ 674313 h 2138000"/>
              <a:gd name="connsiteX7" fmla="*/ 1666861 w 2178193"/>
              <a:gd name="connsiteY7" fmla="*/ 674312 h 2138000"/>
              <a:gd name="connsiteX8" fmla="*/ 1534255 w 2178193"/>
              <a:gd name="connsiteY8" fmla="*/ 694550 h 2138000"/>
              <a:gd name="connsiteX9" fmla="*/ 400837 w 2178193"/>
              <a:gd name="connsiteY9" fmla="*/ 2085207 h 2138000"/>
              <a:gd name="connsiteX10" fmla="*/ 401829 w 2178193"/>
              <a:gd name="connsiteY10" fmla="*/ 2104846 h 2138000"/>
              <a:gd name="connsiteX11" fmla="*/ 217706 w 2178193"/>
              <a:gd name="connsiteY11" fmla="*/ 1907406 h 2138000"/>
              <a:gd name="connsiteX12" fmla="*/ 2666 w 2178193"/>
              <a:gd name="connsiteY12" fmla="*/ 2138000 h 2138000"/>
              <a:gd name="connsiteX13" fmla="*/ 0 w 2178193"/>
              <a:gd name="connsiteY13" fmla="*/ 2085207 h 2138000"/>
              <a:gd name="connsiteX14" fmla="*/ 1634215 w 2178193"/>
              <a:gd name="connsiteY14" fmla="*/ 274271 h 2138000"/>
              <a:gd name="connsiteX15" fmla="*/ 1666861 w 2178193"/>
              <a:gd name="connsiteY15" fmla="*/ 272622 h 213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78193" h="2138000">
                <a:moveTo>
                  <a:pt x="1666861" y="0"/>
                </a:moveTo>
                <a:lnTo>
                  <a:pt x="1958367" y="271844"/>
                </a:lnTo>
                <a:lnTo>
                  <a:pt x="2178193" y="476843"/>
                </a:lnTo>
                <a:lnTo>
                  <a:pt x="1967476" y="673347"/>
                </a:lnTo>
                <a:lnTo>
                  <a:pt x="1666862" y="953685"/>
                </a:lnTo>
                <a:lnTo>
                  <a:pt x="1666862" y="674313"/>
                </a:lnTo>
                <a:lnTo>
                  <a:pt x="1666861" y="674313"/>
                </a:lnTo>
                <a:lnTo>
                  <a:pt x="1666861" y="674312"/>
                </a:lnTo>
                <a:lnTo>
                  <a:pt x="1534255" y="694550"/>
                </a:lnTo>
                <a:cubicBezTo>
                  <a:pt x="887415" y="826913"/>
                  <a:pt x="400837" y="1399237"/>
                  <a:pt x="400837" y="2085207"/>
                </a:cubicBezTo>
                <a:lnTo>
                  <a:pt x="401829" y="2104846"/>
                </a:lnTo>
                <a:lnTo>
                  <a:pt x="217706" y="1907406"/>
                </a:lnTo>
                <a:lnTo>
                  <a:pt x="2666" y="2138000"/>
                </a:lnTo>
                <a:lnTo>
                  <a:pt x="0" y="2085207"/>
                </a:lnTo>
                <a:cubicBezTo>
                  <a:pt x="0" y="1142698"/>
                  <a:pt x="716301" y="367490"/>
                  <a:pt x="1634215" y="274271"/>
                </a:cubicBezTo>
                <a:lnTo>
                  <a:pt x="1666861" y="27262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자유형 27"/>
          <p:cNvSpPr/>
          <p:nvPr/>
        </p:nvSpPr>
        <p:spPr>
          <a:xfrm>
            <a:off x="2745768" y="1551578"/>
            <a:ext cx="1941437" cy="2146895"/>
          </a:xfrm>
          <a:custGeom>
            <a:avLst/>
            <a:gdLst>
              <a:gd name="connsiteX0" fmla="*/ 0 w 1941437"/>
              <a:gd name="connsiteY0" fmla="*/ 0 h 2146895"/>
              <a:gd name="connsiteX1" fmla="*/ 48086 w 1941437"/>
              <a:gd name="connsiteY1" fmla="*/ 2428 h 2146895"/>
              <a:gd name="connsiteX2" fmla="*/ 1672903 w 1941437"/>
              <a:gd name="connsiteY2" fmla="*/ 1627245 h 2146895"/>
              <a:gd name="connsiteX3" fmla="*/ 1673323 w 1941437"/>
              <a:gd name="connsiteY3" fmla="*/ 1635563 h 2146895"/>
              <a:gd name="connsiteX4" fmla="*/ 1673324 w 1941437"/>
              <a:gd name="connsiteY4" fmla="*/ 1635563 h 2146895"/>
              <a:gd name="connsiteX5" fmla="*/ 1941437 w 1941437"/>
              <a:gd name="connsiteY5" fmla="*/ 1635563 h 2146895"/>
              <a:gd name="connsiteX6" fmla="*/ 1676960 w 1941437"/>
              <a:gd name="connsiteY6" fmla="*/ 1919170 h 2146895"/>
              <a:gd name="connsiteX7" fmla="*/ 1676960 w 1941437"/>
              <a:gd name="connsiteY7" fmla="*/ 1919171 h 2146895"/>
              <a:gd name="connsiteX8" fmla="*/ 1464595 w 1941437"/>
              <a:gd name="connsiteY8" fmla="*/ 2146895 h 2146895"/>
              <a:gd name="connsiteX9" fmla="*/ 1274893 w 1941437"/>
              <a:gd name="connsiteY9" fmla="*/ 1943472 h 2146895"/>
              <a:gd name="connsiteX10" fmla="*/ 1274893 w 1941437"/>
              <a:gd name="connsiteY10" fmla="*/ 1943473 h 2146895"/>
              <a:gd name="connsiteX11" fmla="*/ 987752 w 1941437"/>
              <a:gd name="connsiteY11" fmla="*/ 1635564 h 2146895"/>
              <a:gd name="connsiteX12" fmla="*/ 1269149 w 1941437"/>
              <a:gd name="connsiteY12" fmla="*/ 1635564 h 2146895"/>
              <a:gd name="connsiteX13" fmla="*/ 1274134 w 1941437"/>
              <a:gd name="connsiteY13" fmla="*/ 1668230 h 2146895"/>
              <a:gd name="connsiteX14" fmla="*/ 1281463 w 1941437"/>
              <a:gd name="connsiteY14" fmla="*/ 1813365 h 2146895"/>
              <a:gd name="connsiteX15" fmla="*/ 1281463 w 1941437"/>
              <a:gd name="connsiteY15" fmla="*/ 1813364 h 2146895"/>
              <a:gd name="connsiteX16" fmla="*/ 1274134 w 1941437"/>
              <a:gd name="connsiteY16" fmla="*/ 1668229 h 2146895"/>
              <a:gd name="connsiteX17" fmla="*/ 1269149 w 1941437"/>
              <a:gd name="connsiteY17" fmla="*/ 1635563 h 2146895"/>
              <a:gd name="connsiteX18" fmla="*/ 1269148 w 1941437"/>
              <a:gd name="connsiteY18" fmla="*/ 1635563 h 2146895"/>
              <a:gd name="connsiteX19" fmla="*/ 1252623 w 1941437"/>
              <a:gd name="connsiteY19" fmla="*/ 1527286 h 2146895"/>
              <a:gd name="connsiteX20" fmla="*/ 148044 w 1941437"/>
              <a:gd name="connsiteY20" fmla="*/ 422707 h 2146895"/>
              <a:gd name="connsiteX21" fmla="*/ 9109 w 1941437"/>
              <a:gd name="connsiteY21" fmla="*/ 401503 h 2146895"/>
              <a:gd name="connsiteX22" fmla="*/ 219826 w 1941437"/>
              <a:gd name="connsiteY22" fmla="*/ 204999 h 2146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941437" h="2146895">
                <a:moveTo>
                  <a:pt x="0" y="0"/>
                </a:moveTo>
                <a:lnTo>
                  <a:pt x="48086" y="2428"/>
                </a:lnTo>
                <a:cubicBezTo>
                  <a:pt x="904806" y="89433"/>
                  <a:pt x="1585898" y="770525"/>
                  <a:pt x="1672903" y="1627245"/>
                </a:cubicBezTo>
                <a:lnTo>
                  <a:pt x="1673323" y="1635563"/>
                </a:lnTo>
                <a:lnTo>
                  <a:pt x="1673324" y="1635563"/>
                </a:lnTo>
                <a:lnTo>
                  <a:pt x="1941437" y="1635563"/>
                </a:lnTo>
                <a:lnTo>
                  <a:pt x="1676960" y="1919170"/>
                </a:lnTo>
                <a:lnTo>
                  <a:pt x="1676960" y="1919171"/>
                </a:lnTo>
                <a:lnTo>
                  <a:pt x="1464595" y="2146895"/>
                </a:lnTo>
                <a:lnTo>
                  <a:pt x="1274893" y="1943472"/>
                </a:lnTo>
                <a:lnTo>
                  <a:pt x="1274893" y="1943473"/>
                </a:lnTo>
                <a:lnTo>
                  <a:pt x="987752" y="1635564"/>
                </a:lnTo>
                <a:lnTo>
                  <a:pt x="1269149" y="1635564"/>
                </a:lnTo>
                <a:lnTo>
                  <a:pt x="1274134" y="1668230"/>
                </a:lnTo>
                <a:lnTo>
                  <a:pt x="1281463" y="1813365"/>
                </a:lnTo>
                <a:lnTo>
                  <a:pt x="1281463" y="1813364"/>
                </a:lnTo>
                <a:cubicBezTo>
                  <a:pt x="1281463" y="1764366"/>
                  <a:pt x="1278981" y="1715948"/>
                  <a:pt x="1274134" y="1668229"/>
                </a:cubicBezTo>
                <a:lnTo>
                  <a:pt x="1269149" y="1635563"/>
                </a:lnTo>
                <a:lnTo>
                  <a:pt x="1269148" y="1635563"/>
                </a:lnTo>
                <a:lnTo>
                  <a:pt x="1252623" y="1527286"/>
                </a:lnTo>
                <a:cubicBezTo>
                  <a:pt x="1139169" y="972851"/>
                  <a:pt x="702479" y="536161"/>
                  <a:pt x="148044" y="422707"/>
                </a:cubicBezTo>
                <a:lnTo>
                  <a:pt x="9109" y="401503"/>
                </a:lnTo>
                <a:lnTo>
                  <a:pt x="219826" y="204999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자유형 28"/>
          <p:cNvSpPr/>
          <p:nvPr/>
        </p:nvSpPr>
        <p:spPr>
          <a:xfrm>
            <a:off x="2454262" y="3521551"/>
            <a:ext cx="1968465" cy="1979400"/>
          </a:xfrm>
          <a:custGeom>
            <a:avLst/>
            <a:gdLst>
              <a:gd name="connsiteX0" fmla="*/ 511333 w 1968465"/>
              <a:gd name="connsiteY0" fmla="*/ 1678918 h 1979400"/>
              <a:gd name="connsiteX1" fmla="*/ 511333 w 1968465"/>
              <a:gd name="connsiteY1" fmla="*/ 1979400 h 1979400"/>
              <a:gd name="connsiteX2" fmla="*/ 223510 w 1968465"/>
              <a:gd name="connsiteY2" fmla="*/ 1710991 h 1979400"/>
              <a:gd name="connsiteX3" fmla="*/ 339593 w 1968465"/>
              <a:gd name="connsiteY3" fmla="*/ 1705129 h 1979400"/>
              <a:gd name="connsiteX4" fmla="*/ 1968465 w 1968465"/>
              <a:gd name="connsiteY4" fmla="*/ 0 h 1979400"/>
              <a:gd name="connsiteX5" fmla="*/ 1964409 w 1968465"/>
              <a:gd name="connsiteY5" fmla="*/ 80312 h 1979400"/>
              <a:gd name="connsiteX6" fmla="*/ 520334 w 1968465"/>
              <a:gd name="connsiteY6" fmla="*/ 1677544 h 1979400"/>
              <a:gd name="connsiteX7" fmla="*/ 511332 w 1968465"/>
              <a:gd name="connsiteY7" fmla="*/ 1678918 h 1979400"/>
              <a:gd name="connsiteX8" fmla="*/ 339592 w 1968465"/>
              <a:gd name="connsiteY8" fmla="*/ 1705129 h 1979400"/>
              <a:gd name="connsiteX9" fmla="*/ 223509 w 1968465"/>
              <a:gd name="connsiteY9" fmla="*/ 1710991 h 1979400"/>
              <a:gd name="connsiteX10" fmla="*/ 0 w 1968465"/>
              <a:gd name="connsiteY10" fmla="*/ 1502557 h 1979400"/>
              <a:gd name="connsiteX11" fmla="*/ 205337 w 1968465"/>
              <a:gd name="connsiteY11" fmla="*/ 1311070 h 1979400"/>
              <a:gd name="connsiteX12" fmla="*/ 205338 w 1968465"/>
              <a:gd name="connsiteY12" fmla="*/ 1311070 h 1979400"/>
              <a:gd name="connsiteX13" fmla="*/ 511333 w 1968465"/>
              <a:gd name="connsiteY13" fmla="*/ 1025714 h 1979400"/>
              <a:gd name="connsiteX14" fmla="*/ 511333 w 1968465"/>
              <a:gd name="connsiteY14" fmla="*/ 1266393 h 1979400"/>
              <a:gd name="connsiteX15" fmla="*/ 575587 w 1968465"/>
              <a:gd name="connsiteY15" fmla="*/ 1249871 h 1979400"/>
              <a:gd name="connsiteX16" fmla="*/ 1565639 w 1968465"/>
              <a:gd name="connsiteY16" fmla="*/ 39328 h 1979400"/>
              <a:gd name="connsiteX17" fmla="*/ 1566398 w 1968465"/>
              <a:gd name="connsiteY17" fmla="*/ 24301 h 1979400"/>
              <a:gd name="connsiteX18" fmla="*/ 1756100 w 1968465"/>
              <a:gd name="connsiteY18" fmla="*/ 227724 h 19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968465" h="1979400">
                <a:moveTo>
                  <a:pt x="511333" y="1678918"/>
                </a:moveTo>
                <a:lnTo>
                  <a:pt x="511333" y="1979400"/>
                </a:lnTo>
                <a:lnTo>
                  <a:pt x="223510" y="1710991"/>
                </a:lnTo>
                <a:lnTo>
                  <a:pt x="339593" y="1705129"/>
                </a:lnTo>
                <a:close/>
                <a:moveTo>
                  <a:pt x="1968465" y="0"/>
                </a:moveTo>
                <a:lnTo>
                  <a:pt x="1964409" y="80312"/>
                </a:lnTo>
                <a:cubicBezTo>
                  <a:pt x="1883619" y="875838"/>
                  <a:pt x="1290580" y="1519929"/>
                  <a:pt x="520334" y="1677544"/>
                </a:cubicBezTo>
                <a:lnTo>
                  <a:pt x="511332" y="1678918"/>
                </a:lnTo>
                <a:lnTo>
                  <a:pt x="339592" y="1705129"/>
                </a:lnTo>
                <a:lnTo>
                  <a:pt x="223509" y="1710991"/>
                </a:lnTo>
                <a:lnTo>
                  <a:pt x="0" y="1502557"/>
                </a:lnTo>
                <a:lnTo>
                  <a:pt x="205337" y="1311070"/>
                </a:lnTo>
                <a:lnTo>
                  <a:pt x="205338" y="1311070"/>
                </a:lnTo>
                <a:lnTo>
                  <a:pt x="511333" y="1025714"/>
                </a:lnTo>
                <a:lnTo>
                  <a:pt x="511333" y="1266393"/>
                </a:lnTo>
                <a:lnTo>
                  <a:pt x="575587" y="1249871"/>
                </a:lnTo>
                <a:cubicBezTo>
                  <a:pt x="1108971" y="1083972"/>
                  <a:pt x="1507486" y="611960"/>
                  <a:pt x="1565639" y="39328"/>
                </a:cubicBezTo>
                <a:lnTo>
                  <a:pt x="1566398" y="24301"/>
                </a:lnTo>
                <a:lnTo>
                  <a:pt x="1756100" y="227724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자유형 29"/>
          <p:cNvSpPr/>
          <p:nvPr/>
        </p:nvSpPr>
        <p:spPr>
          <a:xfrm>
            <a:off x="460529" y="3246410"/>
            <a:ext cx="2149506" cy="1998135"/>
          </a:xfrm>
          <a:custGeom>
            <a:avLst/>
            <a:gdLst>
              <a:gd name="connsiteX0" fmla="*/ 476842 w 2149506"/>
              <a:gd name="connsiteY0" fmla="*/ 0 h 1998135"/>
              <a:gd name="connsiteX1" fmla="*/ 660965 w 2149506"/>
              <a:gd name="connsiteY1" fmla="*/ 197440 h 1998135"/>
              <a:gd name="connsiteX2" fmla="*/ 953685 w 2149506"/>
              <a:gd name="connsiteY2" fmla="*/ 511332 h 1998135"/>
              <a:gd name="connsiteX3" fmla="*/ 701014 w 2149506"/>
              <a:gd name="connsiteY3" fmla="*/ 511332 h 1998135"/>
              <a:gd name="connsiteX4" fmla="*/ 723791 w 2149506"/>
              <a:gd name="connsiteY4" fmla="*/ 599916 h 1998135"/>
              <a:gd name="connsiteX5" fmla="*/ 2079469 w 2149506"/>
              <a:gd name="connsiteY5" fmla="*/ 1597297 h 1998135"/>
              <a:gd name="connsiteX6" fmla="*/ 2131334 w 2149506"/>
              <a:gd name="connsiteY6" fmla="*/ 1594678 h 1998135"/>
              <a:gd name="connsiteX7" fmla="*/ 1925997 w 2149506"/>
              <a:gd name="connsiteY7" fmla="*/ 1786165 h 1998135"/>
              <a:gd name="connsiteX8" fmla="*/ 2149506 w 2149506"/>
              <a:gd name="connsiteY8" fmla="*/ 1994599 h 1998135"/>
              <a:gd name="connsiteX9" fmla="*/ 2079470 w 2149506"/>
              <a:gd name="connsiteY9" fmla="*/ 1998135 h 1998135"/>
              <a:gd name="connsiteX10" fmla="*/ 296119 w 2149506"/>
              <a:gd name="connsiteY10" fmla="*/ 544662 h 1998135"/>
              <a:gd name="connsiteX11" fmla="*/ 291032 w 2149506"/>
              <a:gd name="connsiteY11" fmla="*/ 511332 h 1998135"/>
              <a:gd name="connsiteX12" fmla="*/ 0 w 2149506"/>
              <a:gd name="connsiteY12" fmla="*/ 511332 h 1998135"/>
              <a:gd name="connsiteX13" fmla="*/ 261802 w 2149506"/>
              <a:gd name="connsiteY13" fmla="*/ 230595 h 1998135"/>
              <a:gd name="connsiteX14" fmla="*/ 261802 w 2149506"/>
              <a:gd name="connsiteY14" fmla="*/ 230594 h 1998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49506" h="1998135">
                <a:moveTo>
                  <a:pt x="476842" y="0"/>
                </a:moveTo>
                <a:lnTo>
                  <a:pt x="660965" y="197440"/>
                </a:lnTo>
                <a:lnTo>
                  <a:pt x="953685" y="511332"/>
                </a:lnTo>
                <a:lnTo>
                  <a:pt x="701014" y="511332"/>
                </a:lnTo>
                <a:lnTo>
                  <a:pt x="723791" y="599916"/>
                </a:lnTo>
                <a:cubicBezTo>
                  <a:pt x="903515" y="1177748"/>
                  <a:pt x="1442497" y="1597297"/>
                  <a:pt x="2079469" y="1597297"/>
                </a:cubicBezTo>
                <a:lnTo>
                  <a:pt x="2131334" y="1594678"/>
                </a:lnTo>
                <a:lnTo>
                  <a:pt x="1925997" y="1786165"/>
                </a:lnTo>
                <a:lnTo>
                  <a:pt x="2149506" y="1994599"/>
                </a:lnTo>
                <a:lnTo>
                  <a:pt x="2079470" y="1998135"/>
                </a:lnTo>
                <a:cubicBezTo>
                  <a:pt x="1199795" y="1998135"/>
                  <a:pt x="465858" y="1374158"/>
                  <a:pt x="296119" y="544662"/>
                </a:cubicBezTo>
                <a:lnTo>
                  <a:pt x="291032" y="511332"/>
                </a:lnTo>
                <a:lnTo>
                  <a:pt x="0" y="511332"/>
                </a:lnTo>
                <a:lnTo>
                  <a:pt x="261802" y="230595"/>
                </a:lnTo>
                <a:lnTo>
                  <a:pt x="261802" y="230594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타원 30"/>
          <p:cNvSpPr/>
          <p:nvPr/>
        </p:nvSpPr>
        <p:spPr>
          <a:xfrm>
            <a:off x="2235199" y="1606779"/>
            <a:ext cx="306298" cy="3062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4472C4"/>
                </a:solidFill>
                <a:latin typeface="+mn-ea"/>
              </a:rPr>
              <a:t>1</a:t>
            </a:r>
            <a:endParaRPr lang="ko-KR" altLang="en-US" dirty="0">
              <a:solidFill>
                <a:srgbClr val="4472C4"/>
              </a:solidFill>
              <a:latin typeface="+mn-ea"/>
            </a:endParaRPr>
          </a:p>
        </p:txBody>
      </p:sp>
      <p:sp>
        <p:nvSpPr>
          <p:cNvPr id="32" name="타원 31"/>
          <p:cNvSpPr/>
          <p:nvPr/>
        </p:nvSpPr>
        <p:spPr>
          <a:xfrm>
            <a:off x="4067930" y="3022316"/>
            <a:ext cx="306298" cy="3062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D0CECE"/>
                </a:solidFill>
                <a:latin typeface="+mn-ea"/>
              </a:rPr>
              <a:t>2</a:t>
            </a:r>
            <a:endParaRPr lang="ko-KR" altLang="en-US" dirty="0">
              <a:solidFill>
                <a:srgbClr val="D0CECE"/>
              </a:solidFill>
              <a:latin typeface="+mn-ea"/>
            </a:endParaRPr>
          </a:p>
        </p:txBody>
      </p:sp>
      <p:sp>
        <p:nvSpPr>
          <p:cNvPr id="33" name="타원 32"/>
          <p:cNvSpPr/>
          <p:nvPr/>
        </p:nvSpPr>
        <p:spPr>
          <a:xfrm>
            <a:off x="2867119" y="4821689"/>
            <a:ext cx="306298" cy="3062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767171"/>
                </a:solidFill>
                <a:latin typeface="+mn-ea"/>
              </a:rPr>
              <a:t>3</a:t>
            </a:r>
            <a:endParaRPr lang="ko-KR" altLang="en-US" dirty="0">
              <a:solidFill>
                <a:srgbClr val="767171"/>
              </a:solidFill>
              <a:latin typeface="+mn-ea"/>
            </a:endParaRPr>
          </a:p>
        </p:txBody>
      </p:sp>
      <p:sp>
        <p:nvSpPr>
          <p:cNvPr id="34" name="타원 33"/>
          <p:cNvSpPr/>
          <p:nvPr/>
        </p:nvSpPr>
        <p:spPr>
          <a:xfrm>
            <a:off x="801252" y="3623502"/>
            <a:ext cx="306298" cy="30629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8FAADC"/>
                </a:solidFill>
                <a:latin typeface="+mn-ea"/>
              </a:rPr>
              <a:t>4</a:t>
            </a:r>
            <a:endParaRPr lang="ko-KR" altLang="en-US" dirty="0">
              <a:solidFill>
                <a:srgbClr val="8FAADC"/>
              </a:solidFill>
              <a:latin typeface="+mn-ea"/>
            </a:endParaRPr>
          </a:p>
        </p:txBody>
      </p:sp>
      <p:sp>
        <p:nvSpPr>
          <p:cNvPr id="35" name="TextBox 42"/>
          <p:cNvSpPr txBox="1"/>
          <p:nvPr/>
        </p:nvSpPr>
        <p:spPr>
          <a:xfrm>
            <a:off x="1971681" y="2761882"/>
            <a:ext cx="1201736" cy="116955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3500" b="1" spc="100" dirty="0" smtClean="0">
                <a:solidFill>
                  <a:srgbClr val="043A5C"/>
                </a:solidFill>
                <a:latin typeface="+mn-ea"/>
              </a:rPr>
              <a:t>내용</a:t>
            </a:r>
            <a:endParaRPr lang="en-US" altLang="ko-KR" sz="3500" b="1" spc="100" dirty="0" smtClean="0">
              <a:solidFill>
                <a:srgbClr val="043A5C"/>
              </a:solidFill>
              <a:latin typeface="+mn-ea"/>
            </a:endParaRPr>
          </a:p>
          <a:p>
            <a:pPr algn="ctr"/>
            <a:r>
              <a:rPr lang="ko-KR" altLang="en-US" sz="3500" b="1" spc="100" dirty="0" smtClean="0">
                <a:solidFill>
                  <a:srgbClr val="043A5C"/>
                </a:solidFill>
                <a:latin typeface="+mn-ea"/>
              </a:rPr>
              <a:t>입력</a:t>
            </a:r>
            <a:endParaRPr lang="en-US" altLang="ko-KR" sz="3500" b="1" spc="100" dirty="0">
              <a:solidFill>
                <a:srgbClr val="043A5C"/>
              </a:solidFill>
              <a:latin typeface="+mn-ea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4822938" y="2561827"/>
            <a:ext cx="40076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  <a:p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  <a:r>
              <a:rPr lang="ko-KR" altLang="en-US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내용을 적어주세요</a:t>
            </a:r>
            <a:r>
              <a:rPr lang="en-US" altLang="ko-KR" sz="1600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0231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세부제목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931332" y="1367765"/>
            <a:ext cx="7327900" cy="855134"/>
            <a:chOff x="931332" y="1574799"/>
            <a:chExt cx="7327900" cy="855134"/>
          </a:xfrm>
        </p:grpSpPr>
        <p:sp>
          <p:nvSpPr>
            <p:cNvPr id="4" name="직사각형 3"/>
            <p:cNvSpPr/>
            <p:nvPr/>
          </p:nvSpPr>
          <p:spPr>
            <a:xfrm>
              <a:off x="1752599" y="1634066"/>
              <a:ext cx="6506633" cy="7366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ACAC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모서리가 둥근 직사각형 4"/>
            <p:cNvSpPr/>
            <p:nvPr/>
          </p:nvSpPr>
          <p:spPr>
            <a:xfrm>
              <a:off x="931332" y="1574799"/>
              <a:ext cx="1329267" cy="8551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931332" y="2476294"/>
            <a:ext cx="7327900" cy="855134"/>
            <a:chOff x="931332" y="2674861"/>
            <a:chExt cx="7327900" cy="855134"/>
          </a:xfrm>
        </p:grpSpPr>
        <p:sp>
          <p:nvSpPr>
            <p:cNvPr id="7" name="직사각형 6"/>
            <p:cNvSpPr/>
            <p:nvPr/>
          </p:nvSpPr>
          <p:spPr>
            <a:xfrm>
              <a:off x="1752599" y="2734128"/>
              <a:ext cx="6506633" cy="7366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ACAC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모서리가 둥근 직사각형 7"/>
            <p:cNvSpPr/>
            <p:nvPr/>
          </p:nvSpPr>
          <p:spPr>
            <a:xfrm>
              <a:off x="931332" y="2674861"/>
              <a:ext cx="1329267" cy="855134"/>
            </a:xfrm>
            <a:prstGeom prst="roundRect">
              <a:avLst/>
            </a:prstGeom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931332" y="3584823"/>
            <a:ext cx="7327900" cy="855134"/>
            <a:chOff x="931332" y="3817257"/>
            <a:chExt cx="7327900" cy="855134"/>
          </a:xfrm>
        </p:grpSpPr>
        <p:sp>
          <p:nvSpPr>
            <p:cNvPr id="10" name="직사각형 9"/>
            <p:cNvSpPr/>
            <p:nvPr/>
          </p:nvSpPr>
          <p:spPr>
            <a:xfrm>
              <a:off x="1752599" y="3876524"/>
              <a:ext cx="6506633" cy="7366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ACAC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모서리가 둥근 직사각형 10"/>
            <p:cNvSpPr/>
            <p:nvPr/>
          </p:nvSpPr>
          <p:spPr>
            <a:xfrm>
              <a:off x="931332" y="3817257"/>
              <a:ext cx="1329267" cy="855134"/>
            </a:xfrm>
            <a:prstGeom prst="roundRect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931332" y="4693352"/>
            <a:ext cx="7327900" cy="855134"/>
            <a:chOff x="931332" y="4900386"/>
            <a:chExt cx="7327900" cy="855134"/>
          </a:xfrm>
        </p:grpSpPr>
        <p:sp>
          <p:nvSpPr>
            <p:cNvPr id="13" name="직사각형 12"/>
            <p:cNvSpPr/>
            <p:nvPr/>
          </p:nvSpPr>
          <p:spPr>
            <a:xfrm>
              <a:off x="1752599" y="4959653"/>
              <a:ext cx="6506633" cy="7366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ACAC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모서리가 둥근 직사각형 13"/>
            <p:cNvSpPr/>
            <p:nvPr/>
          </p:nvSpPr>
          <p:spPr>
            <a:xfrm>
              <a:off x="931332" y="4900386"/>
              <a:ext cx="1329267" cy="855134"/>
            </a:xfrm>
            <a:prstGeom prst="roundRect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직사각형 14"/>
          <p:cNvSpPr/>
          <p:nvPr/>
        </p:nvSpPr>
        <p:spPr>
          <a:xfrm>
            <a:off x="969030" y="1610666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spc="100" dirty="0" smtClean="0">
                <a:solidFill>
                  <a:schemeClr val="bg1"/>
                </a:solidFill>
                <a:latin typeface="+mn-ea"/>
              </a:rPr>
              <a:t>내용 영역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969030" y="2719195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spc="100" dirty="0" smtClean="0">
                <a:solidFill>
                  <a:schemeClr val="bg1"/>
                </a:solidFill>
                <a:latin typeface="+mn-ea"/>
              </a:rPr>
              <a:t>내용 영역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969030" y="3827724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spc="100" dirty="0" smtClean="0">
                <a:solidFill>
                  <a:schemeClr val="bg1"/>
                </a:solidFill>
                <a:latin typeface="+mn-ea"/>
              </a:rPr>
              <a:t>내용 영역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969030" y="4936253"/>
            <a:ext cx="12538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spc="100" dirty="0" smtClean="0">
                <a:solidFill>
                  <a:schemeClr val="bg1"/>
                </a:solidFill>
                <a:latin typeface="+mn-ea"/>
              </a:rPr>
              <a:t>내용 영역</a:t>
            </a:r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9" name="TextBox 42"/>
          <p:cNvSpPr txBox="1"/>
          <p:nvPr/>
        </p:nvSpPr>
        <p:spPr>
          <a:xfrm>
            <a:off x="2339400" y="1656833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0" name="TextBox 42"/>
          <p:cNvSpPr txBox="1"/>
          <p:nvPr/>
        </p:nvSpPr>
        <p:spPr>
          <a:xfrm>
            <a:off x="2339400" y="2742278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1" name="TextBox 42"/>
          <p:cNvSpPr txBox="1"/>
          <p:nvPr/>
        </p:nvSpPr>
        <p:spPr>
          <a:xfrm>
            <a:off x="2339400" y="3876803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2" name="TextBox 42"/>
          <p:cNvSpPr txBox="1"/>
          <p:nvPr/>
        </p:nvSpPr>
        <p:spPr>
          <a:xfrm>
            <a:off x="2339400" y="4982420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9777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세부제목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4331230" y="2121649"/>
            <a:ext cx="1964545" cy="1693574"/>
            <a:chOff x="4713288" y="2734464"/>
            <a:chExt cx="1964545" cy="1693574"/>
          </a:xfrm>
        </p:grpSpPr>
        <p:sp>
          <p:nvSpPr>
            <p:cNvPr id="4" name="육각형 3"/>
            <p:cNvSpPr>
              <a:spLocks noChangeAspect="1"/>
            </p:cNvSpPr>
            <p:nvPr/>
          </p:nvSpPr>
          <p:spPr>
            <a:xfrm>
              <a:off x="4713288" y="27344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2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5" name="직선 연결선 4"/>
            <p:cNvCxnSpPr/>
            <p:nvPr/>
          </p:nvCxnSpPr>
          <p:spPr>
            <a:xfrm rot="10800000" flipH="1">
              <a:off x="4763889" y="3581251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그룹 5"/>
          <p:cNvGrpSpPr/>
          <p:nvPr/>
        </p:nvGrpSpPr>
        <p:grpSpPr>
          <a:xfrm>
            <a:off x="1240346" y="2093074"/>
            <a:ext cx="1964545" cy="1693574"/>
            <a:chOff x="1622404" y="2705889"/>
            <a:chExt cx="1964545" cy="1693574"/>
          </a:xfrm>
        </p:grpSpPr>
        <p:sp>
          <p:nvSpPr>
            <p:cNvPr id="7" name="육각형 6"/>
            <p:cNvSpPr>
              <a:spLocks noChangeAspect="1"/>
            </p:cNvSpPr>
            <p:nvPr/>
          </p:nvSpPr>
          <p:spPr>
            <a:xfrm>
              <a:off x="1622404" y="2705889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1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8" name="직선 연결선 7"/>
            <p:cNvCxnSpPr/>
            <p:nvPr/>
          </p:nvCxnSpPr>
          <p:spPr>
            <a:xfrm rot="10800000" flipH="1">
              <a:off x="1665267" y="3552676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그룹 8"/>
          <p:cNvGrpSpPr/>
          <p:nvPr/>
        </p:nvGrpSpPr>
        <p:grpSpPr>
          <a:xfrm>
            <a:off x="2778644" y="2950330"/>
            <a:ext cx="1964545" cy="1693574"/>
            <a:chOff x="3160702" y="3563145"/>
            <a:chExt cx="1964545" cy="1693574"/>
          </a:xfrm>
        </p:grpSpPr>
        <p:sp>
          <p:nvSpPr>
            <p:cNvPr id="10" name="육각형 9"/>
            <p:cNvSpPr>
              <a:spLocks noChangeAspect="1"/>
            </p:cNvSpPr>
            <p:nvPr/>
          </p:nvSpPr>
          <p:spPr>
            <a:xfrm>
              <a:off x="3160702" y="3563145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rgbClr val="7030A0"/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11" name="직선 연결선 10"/>
            <p:cNvCxnSpPr/>
            <p:nvPr/>
          </p:nvCxnSpPr>
          <p:spPr>
            <a:xfrm rot="10800000" flipH="1">
              <a:off x="3205946" y="4409932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42"/>
          <p:cNvSpPr txBox="1"/>
          <p:nvPr/>
        </p:nvSpPr>
        <p:spPr>
          <a:xfrm>
            <a:off x="1448304" y="2336981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96914" y="3194237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34425" y="2365556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5" name="TextBox 54"/>
          <p:cNvSpPr txBox="1"/>
          <p:nvPr/>
        </p:nvSpPr>
        <p:spPr>
          <a:xfrm>
            <a:off x="1507048" y="3023084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6" name="TextBox 54"/>
          <p:cNvSpPr txBox="1"/>
          <p:nvPr/>
        </p:nvSpPr>
        <p:spPr>
          <a:xfrm>
            <a:off x="3028677" y="3880340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7" name="TextBox 54"/>
          <p:cNvSpPr txBox="1"/>
          <p:nvPr/>
        </p:nvSpPr>
        <p:spPr>
          <a:xfrm>
            <a:off x="4593169" y="3051659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grpSp>
        <p:nvGrpSpPr>
          <p:cNvPr id="18" name="그룹 17"/>
          <p:cNvGrpSpPr/>
          <p:nvPr/>
        </p:nvGrpSpPr>
        <p:grpSpPr>
          <a:xfrm>
            <a:off x="5874291" y="2974143"/>
            <a:ext cx="1964545" cy="1693574"/>
            <a:chOff x="4713288" y="5146964"/>
            <a:chExt cx="1964545" cy="1693574"/>
          </a:xfrm>
        </p:grpSpPr>
        <p:sp>
          <p:nvSpPr>
            <p:cNvPr id="19" name="육각형 18"/>
            <p:cNvSpPr>
              <a:spLocks noChangeAspect="1"/>
            </p:cNvSpPr>
            <p:nvPr/>
          </p:nvSpPr>
          <p:spPr>
            <a:xfrm>
              <a:off x="4713288" y="51469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6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20" name="직선 연결선 19"/>
            <p:cNvCxnSpPr/>
            <p:nvPr/>
          </p:nvCxnSpPr>
          <p:spPr>
            <a:xfrm rot="10800000" flipH="1">
              <a:off x="4763889" y="5993751"/>
              <a:ext cx="1866318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6077486" y="3218050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2" name="TextBox 54"/>
          <p:cNvSpPr txBox="1"/>
          <p:nvPr/>
        </p:nvSpPr>
        <p:spPr>
          <a:xfrm>
            <a:off x="6136230" y="3904153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74972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세부제목</a:t>
            </a:r>
            <a:endParaRPr lang="ko-KR" altLang="en-US" dirty="0"/>
          </a:p>
        </p:txBody>
      </p:sp>
      <p:cxnSp>
        <p:nvCxnSpPr>
          <p:cNvPr id="3" name="꺾인 연결선 2"/>
          <p:cNvCxnSpPr/>
          <p:nvPr/>
        </p:nvCxnSpPr>
        <p:spPr>
          <a:xfrm rot="16200000" flipV="1">
            <a:off x="4516527" y="2551801"/>
            <a:ext cx="2177164" cy="2030884"/>
          </a:xfrm>
          <a:prstGeom prst="bentConnector3">
            <a:avLst>
              <a:gd name="adj1" fmla="val 70416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꺾인 연결선 3"/>
          <p:cNvCxnSpPr/>
          <p:nvPr/>
        </p:nvCxnSpPr>
        <p:spPr>
          <a:xfrm rot="5400000" flipH="1" flipV="1">
            <a:off x="2490641" y="2549042"/>
            <a:ext cx="2174890" cy="2039952"/>
          </a:xfrm>
          <a:prstGeom prst="bentConnector3">
            <a:avLst>
              <a:gd name="adj1" fmla="val 70730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 rot="16200000" flipH="1">
            <a:off x="3963297" y="3303743"/>
            <a:ext cx="1263977" cy="1"/>
          </a:xfrm>
          <a:prstGeom prst="line">
            <a:avLst/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2069683" y="1885938"/>
            <a:ext cx="4954494" cy="556264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tx1">
                  <a:alpha val="1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7" name="육각형 6"/>
          <p:cNvSpPr>
            <a:spLocks noChangeAspect="1"/>
          </p:cNvSpPr>
          <p:nvPr/>
        </p:nvSpPr>
        <p:spPr>
          <a:xfrm>
            <a:off x="1747289" y="3500682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8" name="육각형 7"/>
          <p:cNvSpPr>
            <a:spLocks noChangeAspect="1"/>
          </p:cNvSpPr>
          <p:nvPr/>
        </p:nvSpPr>
        <p:spPr>
          <a:xfrm>
            <a:off x="3785654" y="3500682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9" name="육각형 8"/>
          <p:cNvSpPr>
            <a:spLocks noChangeAspect="1"/>
          </p:cNvSpPr>
          <p:nvPr/>
        </p:nvSpPr>
        <p:spPr>
          <a:xfrm>
            <a:off x="5821637" y="3500682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1766338" y="3868712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5015" y="3868712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35923" y="3868712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347238" y="2451727"/>
            <a:ext cx="6399384" cy="34290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accent3">
                  <a:lumMod val="5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1637752" y="1994525"/>
            <a:ext cx="591983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600" b="1" spc="100" dirty="0" smtClean="0">
                <a:solidFill>
                  <a:schemeClr val="accent5"/>
                </a:solidFill>
                <a:latin typeface="+mn-ea"/>
              </a:rPr>
              <a:t>본문 내용 영역입니다</a:t>
            </a:r>
            <a:r>
              <a:rPr lang="en-US" altLang="ko-KR" sz="16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6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6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600" b="1" spc="100" dirty="0">
              <a:solidFill>
                <a:schemeClr val="accent5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38760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세부제목</a:t>
            </a:r>
            <a:endParaRPr lang="ko-KR" altLang="en-US" dirty="0"/>
          </a:p>
        </p:txBody>
      </p:sp>
      <p:cxnSp>
        <p:nvCxnSpPr>
          <p:cNvPr id="3" name="꺾인 연결선 2"/>
          <p:cNvCxnSpPr/>
          <p:nvPr/>
        </p:nvCxnSpPr>
        <p:spPr>
          <a:xfrm>
            <a:off x="3076236" y="3460267"/>
            <a:ext cx="1643073" cy="807645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꺾인 연결선 3"/>
          <p:cNvCxnSpPr/>
          <p:nvPr/>
        </p:nvCxnSpPr>
        <p:spPr>
          <a:xfrm flipV="1">
            <a:off x="3076236" y="2686751"/>
            <a:ext cx="1643073" cy="767171"/>
          </a:xfrm>
          <a:prstGeom prst="bentConnector3">
            <a:avLst>
              <a:gd name="adj1" fmla="val 50000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>
            <a:off x="3242924" y="3458281"/>
            <a:ext cx="1500198" cy="1588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육각형 5"/>
          <p:cNvSpPr>
            <a:spLocks noChangeAspect="1"/>
          </p:cNvSpPr>
          <p:nvPr/>
        </p:nvSpPr>
        <p:spPr>
          <a:xfrm>
            <a:off x="1814165" y="2766399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7" name="TextBox 42"/>
          <p:cNvSpPr txBox="1"/>
          <p:nvPr/>
        </p:nvSpPr>
        <p:spPr>
          <a:xfrm>
            <a:off x="1814164" y="3153479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내용을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적어주세요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457370" y="2458149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457370" y="3220154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457370" y="4053598"/>
            <a:ext cx="3000396" cy="45323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</a:gradFill>
          <a:ln w="12700">
            <a:solidFill>
              <a:schemeClr val="bg1">
                <a:lumMod val="50000"/>
              </a:schemeClr>
            </a:solidFill>
          </a:ln>
          <a:effectLst>
            <a:outerShdw blurRad="88900" dist="25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endParaRPr lang="ko-KR" altLang="en-US" sz="13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2314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1999172" y="2286001"/>
            <a:ext cx="5126247" cy="1000664"/>
          </a:xfrm>
        </p:spPr>
        <p:txBody>
          <a:bodyPr/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lang="en-US" altLang="ko-KR" sz="7000" dirty="0">
                <a:latin typeface="맑은 고딕" panose="020B0503020000020004" pitchFamily="50" charset="-127"/>
                <a:cs typeface="+mn-cs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19822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</TotalTime>
  <Words>159</Words>
  <Application>Microsoft Office PowerPoint</Application>
  <PresentationFormat>화면 슬라이드 쇼(4:3)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나눔고딕</vt:lpstr>
      <vt:lpstr>나눔고딕 ExtraBold</vt:lpstr>
      <vt:lpstr>맑은 고딕</vt:lpstr>
      <vt:lpstr>Arial</vt:lpstr>
      <vt:lpstr>Calibri</vt:lpstr>
      <vt:lpstr>Calibri Light</vt:lpstr>
      <vt:lpstr>Office 테마</vt:lpstr>
      <vt:lpstr>강의 주제 입력</vt:lpstr>
      <vt:lpstr>세부제목</vt:lpstr>
      <vt:lpstr>세부제목</vt:lpstr>
      <vt:lpstr>세부제목</vt:lpstr>
      <vt:lpstr>세부제목</vt:lpstr>
      <vt:lpstr>세부제목</vt:lpstr>
      <vt:lpstr>세부제목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강의 주제 입력</dc:title>
  <dc:creator>Windows 사용자</dc:creator>
  <cp:lastModifiedBy>Windows 사용자</cp:lastModifiedBy>
  <cp:revision>3</cp:revision>
  <dcterms:created xsi:type="dcterms:W3CDTF">2018-06-01T06:41:47Z</dcterms:created>
  <dcterms:modified xsi:type="dcterms:W3CDTF">2018-06-01T07:41:28Z</dcterms:modified>
</cp:coreProperties>
</file>