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168" y="1643359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7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96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93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98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7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61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30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31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58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768591B-74E5-4FE8-9D82-F30153823A83}" type="datetimeFigureOut">
              <a:rPr lang="ko-KR" altLang="en-US" smtClean="0"/>
              <a:t>2018-06-08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1FD131-6B02-4F61-AD40-DD60E00C92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62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873" y="109946"/>
            <a:ext cx="8249536" cy="485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1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20781246">
            <a:off x="1244091" y="1886024"/>
            <a:ext cx="2429031" cy="2442595"/>
          </a:xfrm>
        </p:spPr>
        <p:txBody>
          <a:bodyPr anchor="ctr">
            <a:normAutofit/>
          </a:bodyPr>
          <a:lstStyle/>
          <a:p>
            <a:r>
              <a:rPr lang="ko-KR" altLang="en-US" sz="5000" dirty="0">
                <a:solidFill>
                  <a:schemeClr val="bg1"/>
                </a:solidFill>
              </a:rPr>
              <a:t>강의 </a:t>
            </a:r>
            <a:r>
              <a:rPr lang="en-US" altLang="ko-KR" sz="5000" dirty="0" smtClean="0">
                <a:solidFill>
                  <a:schemeClr val="bg1"/>
                </a:solidFill>
              </a:rPr>
              <a:t/>
            </a:r>
            <a:br>
              <a:rPr lang="en-US" altLang="ko-KR" sz="5000" dirty="0" smtClean="0">
                <a:solidFill>
                  <a:schemeClr val="bg1"/>
                </a:solidFill>
              </a:rPr>
            </a:br>
            <a:r>
              <a:rPr lang="ko-KR" altLang="en-US" sz="5000" dirty="0" smtClean="0">
                <a:solidFill>
                  <a:schemeClr val="bg1"/>
                </a:solidFill>
              </a:rPr>
              <a:t>주제</a:t>
            </a:r>
            <a:r>
              <a:rPr lang="en-US" altLang="ko-KR" sz="5000" dirty="0" smtClean="0">
                <a:solidFill>
                  <a:schemeClr val="bg1"/>
                </a:solidFill>
              </a:rPr>
              <a:t/>
            </a:r>
            <a:br>
              <a:rPr lang="en-US" altLang="ko-KR" sz="5000" dirty="0" smtClean="0">
                <a:solidFill>
                  <a:schemeClr val="bg1"/>
                </a:solidFill>
              </a:rPr>
            </a:br>
            <a:r>
              <a:rPr lang="ko-KR" altLang="en-US" sz="5000" dirty="0" smtClean="0">
                <a:solidFill>
                  <a:schemeClr val="bg1"/>
                </a:solidFill>
              </a:rPr>
              <a:t>입력</a:t>
            </a:r>
            <a:endParaRPr lang="ko-KR" altLang="en-US" sz="5000" dirty="0">
              <a:solidFill>
                <a:schemeClr val="bg1"/>
              </a:solidFill>
            </a:endParaRPr>
          </a:p>
        </p:txBody>
      </p:sp>
      <p:sp>
        <p:nvSpPr>
          <p:cNvPr id="4" name="TextBox 42"/>
          <p:cNvSpPr txBox="1"/>
          <p:nvPr/>
        </p:nvSpPr>
        <p:spPr>
          <a:xfrm>
            <a:off x="4912661" y="2403364"/>
            <a:ext cx="3951059" cy="199561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H="1">
            <a:off x="4848045" y="2398143"/>
            <a:ext cx="3976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2"/>
          <p:cNvSpPr txBox="1"/>
          <p:nvPr/>
        </p:nvSpPr>
        <p:spPr>
          <a:xfrm rot="20543046">
            <a:off x="764757" y="5598801"/>
            <a:ext cx="3812875" cy="3939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ko-KR" altLang="en-US" sz="15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발표자</a:t>
            </a:r>
            <a:endParaRPr lang="en-US" altLang="ko-KR" sz="15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764436" y="1997923"/>
            <a:ext cx="60386" cy="4054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42"/>
          <p:cNvSpPr txBox="1"/>
          <p:nvPr/>
        </p:nvSpPr>
        <p:spPr>
          <a:xfrm>
            <a:off x="4981754" y="1914968"/>
            <a:ext cx="3812875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ko-KR" altLang="en-US" sz="20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강의 내용 입력</a:t>
            </a:r>
            <a:endParaRPr lang="en-US" altLang="ko-KR" sz="20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20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981" y="1252181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69" y="1804634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10133" y="4420325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406376" y="1261060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595818" y="1814158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795846" y="1271230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948247" y="182368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67298" y="227136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95846" y="3798262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48247" y="436976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67298" y="4798394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506" y="3782992"/>
            <a:ext cx="388620" cy="388620"/>
          </a:xfrm>
          <a:prstGeom prst="rect">
            <a:avLst/>
          </a:prstGeom>
          <a:noFill/>
        </p:spPr>
      </p:pic>
      <p:sp>
        <p:nvSpPr>
          <p:cNvPr id="16" name="TextBox 43"/>
          <p:cNvSpPr txBox="1">
            <a:spLocks noChangeAspect="1"/>
          </p:cNvSpPr>
          <p:nvPr/>
        </p:nvSpPr>
        <p:spPr>
          <a:xfrm>
            <a:off x="424368" y="3782595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116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1054100" y="2082799"/>
            <a:ext cx="2175933" cy="1896534"/>
            <a:chOff x="1054100" y="2362200"/>
            <a:chExt cx="2175933" cy="1896534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타원 4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3447521" y="2082799"/>
            <a:ext cx="2175933" cy="1896534"/>
            <a:chOff x="1054100" y="2362200"/>
            <a:chExt cx="2175933" cy="1896534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타원 7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5840942" y="2082799"/>
            <a:ext cx="2175933" cy="1896534"/>
            <a:chOff x="1054100" y="2362200"/>
            <a:chExt cx="2175933" cy="1896534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타원 10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오른쪽 화살표 11"/>
          <p:cNvSpPr/>
          <p:nvPr/>
        </p:nvSpPr>
        <p:spPr>
          <a:xfrm>
            <a:off x="3090334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>
            <a:off x="5483755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42"/>
          <p:cNvSpPr txBox="1"/>
          <p:nvPr/>
        </p:nvSpPr>
        <p:spPr>
          <a:xfrm>
            <a:off x="1193800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5" name="TextBox 42"/>
          <p:cNvSpPr txBox="1"/>
          <p:nvPr/>
        </p:nvSpPr>
        <p:spPr>
          <a:xfrm>
            <a:off x="3587221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6" name="TextBox 42"/>
          <p:cNvSpPr txBox="1"/>
          <p:nvPr/>
        </p:nvSpPr>
        <p:spPr>
          <a:xfrm>
            <a:off x="5980642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TextBox 42"/>
          <p:cNvSpPr txBox="1"/>
          <p:nvPr/>
        </p:nvSpPr>
        <p:spPr>
          <a:xfrm>
            <a:off x="1041401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18" name="TextBox 42"/>
          <p:cNvSpPr txBox="1"/>
          <p:nvPr/>
        </p:nvSpPr>
        <p:spPr>
          <a:xfrm>
            <a:off x="3511020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5922963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22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1659468" y="2175932"/>
            <a:ext cx="5935133" cy="2692400"/>
          </a:xfrm>
          <a:prstGeom prst="roundRect">
            <a:avLst>
              <a:gd name="adj" fmla="val 2830"/>
            </a:avLst>
          </a:prstGeom>
          <a:pattFill prst="lg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42"/>
          <p:cNvSpPr txBox="1"/>
          <p:nvPr/>
        </p:nvSpPr>
        <p:spPr>
          <a:xfrm>
            <a:off x="1659468" y="1733487"/>
            <a:ext cx="8890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1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2000" b="1" spc="100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TextBox 42"/>
          <p:cNvSpPr txBox="1"/>
          <p:nvPr/>
        </p:nvSpPr>
        <p:spPr>
          <a:xfrm>
            <a:off x="1659468" y="2234259"/>
            <a:ext cx="5850465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7340599" y="1725020"/>
            <a:ext cx="93134" cy="413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213597" y="1818157"/>
            <a:ext cx="93134" cy="32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090828" y="1962096"/>
            <a:ext cx="93134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64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원형 화살표 2"/>
          <p:cNvSpPr/>
          <p:nvPr/>
        </p:nvSpPr>
        <p:spPr>
          <a:xfrm>
            <a:off x="4409020" y="2756165"/>
            <a:ext cx="1785950" cy="1785950"/>
          </a:xfrm>
          <a:prstGeom prst="circular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원형 화살표 3"/>
          <p:cNvSpPr/>
          <p:nvPr/>
        </p:nvSpPr>
        <p:spPr>
          <a:xfrm>
            <a:off x="2613546" y="1746508"/>
            <a:ext cx="1785950" cy="1785950"/>
          </a:xfrm>
          <a:prstGeom prst="circularArrow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육각형 4"/>
          <p:cNvSpPr/>
          <p:nvPr/>
        </p:nvSpPr>
        <p:spPr>
          <a:xfrm>
            <a:off x="1580075" y="177853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육각형 5"/>
          <p:cNvSpPr/>
          <p:nvPr/>
        </p:nvSpPr>
        <p:spPr>
          <a:xfrm>
            <a:off x="3337450" y="275485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육각형 6"/>
          <p:cNvSpPr/>
          <p:nvPr/>
        </p:nvSpPr>
        <p:spPr>
          <a:xfrm>
            <a:off x="5118637" y="3697832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42"/>
          <p:cNvSpPr txBox="1"/>
          <p:nvPr/>
        </p:nvSpPr>
        <p:spPr>
          <a:xfrm>
            <a:off x="1694376" y="225986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1276" y="320284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1988" y="4198210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633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337310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308735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165991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29752" y="2612452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6453" y="3511740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6969" y="2635375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238745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09600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26732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189804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482162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6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6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119814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23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세부제목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917176" y="984689"/>
            <a:ext cx="2048933" cy="2489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604285" y="984689"/>
            <a:ext cx="2048933" cy="248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6291394" y="984689"/>
            <a:ext cx="2048933" cy="248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이등변 삼각형 5"/>
          <p:cNvSpPr/>
          <p:nvPr/>
        </p:nvSpPr>
        <p:spPr>
          <a:xfrm rot="5400000">
            <a:off x="3038309" y="2114989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/>
          <p:cNvSpPr/>
          <p:nvPr/>
        </p:nvSpPr>
        <p:spPr>
          <a:xfrm rot="5400000">
            <a:off x="5743941" y="2114989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42"/>
          <p:cNvSpPr txBox="1"/>
          <p:nvPr/>
        </p:nvSpPr>
        <p:spPr>
          <a:xfrm>
            <a:off x="917176" y="1294026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TextBox 42"/>
          <p:cNvSpPr txBox="1"/>
          <p:nvPr/>
        </p:nvSpPr>
        <p:spPr>
          <a:xfrm>
            <a:off x="3604285" y="1294026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6291394" y="1294026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17175" y="2420535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3604284" y="2420535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6291393" y="2420535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766873" y="3940239"/>
            <a:ext cx="5919832" cy="19389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479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324" y="2354045"/>
            <a:ext cx="561975" cy="495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12299" y="267070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rgbClr val="000066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8878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310</Words>
  <Application>Microsoft Office PowerPoint</Application>
  <PresentationFormat>화면 슬라이드 쇼(4:3)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 주제 입력</vt:lpstr>
      <vt:lpstr>세부제목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 주제 입력</dc:title>
  <dc:creator>Windows 사용자</dc:creator>
  <cp:lastModifiedBy>Windows 사용자</cp:lastModifiedBy>
  <cp:revision>4</cp:revision>
  <dcterms:created xsi:type="dcterms:W3CDTF">2018-06-08T05:57:33Z</dcterms:created>
  <dcterms:modified xsi:type="dcterms:W3CDTF">2018-06-08T07:02:15Z</dcterms:modified>
</cp:coreProperties>
</file>