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8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5168" y="1643359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137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768591B-74E5-4FE8-9D82-F30153823A83}" type="datetimeFigureOut">
              <a:rPr lang="ko-KR" altLang="en-US" smtClean="0"/>
              <a:t>2018-06-08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1FD131-6B02-4F61-AD40-DD60E00C92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8377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768591B-74E5-4FE8-9D82-F30153823A83}" type="datetimeFigureOut">
              <a:rPr lang="ko-KR" altLang="en-US" smtClean="0"/>
              <a:t>2018-06-08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1FD131-6B02-4F61-AD40-DD60E00C92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396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768591B-74E5-4FE8-9D82-F30153823A83}" type="datetimeFigureOut">
              <a:rPr lang="ko-KR" altLang="en-US" smtClean="0"/>
              <a:t>2018-06-08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1FD131-6B02-4F61-AD40-DD60E00C92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5933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768591B-74E5-4FE8-9D82-F30153823A83}" type="datetimeFigureOut">
              <a:rPr lang="ko-KR" altLang="en-US" smtClean="0"/>
              <a:t>2018-06-08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1FD131-6B02-4F61-AD40-DD60E00C92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4986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768591B-74E5-4FE8-9D82-F30153823A83}" type="datetimeFigureOut">
              <a:rPr lang="ko-KR" altLang="en-US" smtClean="0"/>
              <a:t>2018-06-08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1FD131-6B02-4F61-AD40-DD60E00C92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279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768591B-74E5-4FE8-9D82-F30153823A83}" type="datetimeFigureOut">
              <a:rPr lang="ko-KR" altLang="en-US" smtClean="0"/>
              <a:t>2018-06-08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1FD131-6B02-4F61-AD40-DD60E00C92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615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768591B-74E5-4FE8-9D82-F30153823A83}" type="datetimeFigureOut">
              <a:rPr lang="ko-KR" altLang="en-US" smtClean="0"/>
              <a:t>2018-06-08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1FD131-6B02-4F61-AD40-DD60E00C92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130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431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768591B-74E5-4FE8-9D82-F30153823A83}" type="datetimeFigureOut">
              <a:rPr lang="ko-KR" altLang="en-US" smtClean="0"/>
              <a:t>2018-06-08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1FD131-6B02-4F61-AD40-DD60E00C92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758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768591B-74E5-4FE8-9D82-F30153823A83}" type="datetimeFigureOut">
              <a:rPr lang="ko-KR" altLang="en-US" smtClean="0"/>
              <a:t>2018-06-08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1FD131-6B02-4F61-AD40-DD60E00C92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2621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6873" y="109946"/>
            <a:ext cx="8249536" cy="485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41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 rot="20781246">
            <a:off x="1244091" y="1886024"/>
            <a:ext cx="2429031" cy="2442595"/>
          </a:xfrm>
        </p:spPr>
        <p:txBody>
          <a:bodyPr anchor="ctr">
            <a:normAutofit/>
          </a:bodyPr>
          <a:lstStyle/>
          <a:p>
            <a:r>
              <a:rPr lang="ko-KR" altLang="en-US" sz="5000" dirty="0">
                <a:solidFill>
                  <a:schemeClr val="bg1"/>
                </a:solidFill>
              </a:rPr>
              <a:t>강의 </a:t>
            </a:r>
            <a:r>
              <a:rPr lang="en-US" altLang="ko-KR" sz="5000" dirty="0" smtClean="0">
                <a:solidFill>
                  <a:schemeClr val="bg1"/>
                </a:solidFill>
              </a:rPr>
              <a:t/>
            </a:r>
            <a:br>
              <a:rPr lang="en-US" altLang="ko-KR" sz="5000" dirty="0" smtClean="0">
                <a:solidFill>
                  <a:schemeClr val="bg1"/>
                </a:solidFill>
              </a:rPr>
            </a:br>
            <a:r>
              <a:rPr lang="ko-KR" altLang="en-US" sz="5000" dirty="0" smtClean="0">
                <a:solidFill>
                  <a:schemeClr val="bg1"/>
                </a:solidFill>
              </a:rPr>
              <a:t>주제</a:t>
            </a:r>
            <a:r>
              <a:rPr lang="en-US" altLang="ko-KR" sz="5000" dirty="0" smtClean="0">
                <a:solidFill>
                  <a:schemeClr val="bg1"/>
                </a:solidFill>
              </a:rPr>
              <a:t/>
            </a:r>
            <a:br>
              <a:rPr lang="en-US" altLang="ko-KR" sz="5000" dirty="0" smtClean="0">
                <a:solidFill>
                  <a:schemeClr val="bg1"/>
                </a:solidFill>
              </a:rPr>
            </a:br>
            <a:r>
              <a:rPr lang="ko-KR" altLang="en-US" sz="5000" dirty="0" smtClean="0">
                <a:solidFill>
                  <a:schemeClr val="bg1"/>
                </a:solidFill>
              </a:rPr>
              <a:t>입력</a:t>
            </a:r>
            <a:endParaRPr lang="ko-KR" altLang="en-US" sz="5000" dirty="0">
              <a:solidFill>
                <a:schemeClr val="bg1"/>
              </a:solidFill>
            </a:endParaRPr>
          </a:p>
        </p:txBody>
      </p:sp>
      <p:sp>
        <p:nvSpPr>
          <p:cNvPr id="4" name="TextBox 42"/>
          <p:cNvSpPr txBox="1"/>
          <p:nvPr/>
        </p:nvSpPr>
        <p:spPr>
          <a:xfrm>
            <a:off x="4912661" y="2403364"/>
            <a:ext cx="3951059" cy="199561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</p:txBody>
      </p:sp>
      <p:cxnSp>
        <p:nvCxnSpPr>
          <p:cNvPr id="6" name="직선 연결선 5"/>
          <p:cNvCxnSpPr/>
          <p:nvPr/>
        </p:nvCxnSpPr>
        <p:spPr>
          <a:xfrm flipH="1">
            <a:off x="4848045" y="2398143"/>
            <a:ext cx="397677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42"/>
          <p:cNvSpPr txBox="1"/>
          <p:nvPr/>
        </p:nvSpPr>
        <p:spPr>
          <a:xfrm rot="20543046">
            <a:off x="764757" y="5598801"/>
            <a:ext cx="3812875" cy="3939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ko-KR" altLang="en-US" sz="15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발표자</a:t>
            </a:r>
            <a:endParaRPr lang="en-US" altLang="ko-KR" sz="1500" b="1" spc="1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764436" y="1997923"/>
            <a:ext cx="60386" cy="40544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42"/>
          <p:cNvSpPr txBox="1"/>
          <p:nvPr/>
        </p:nvSpPr>
        <p:spPr>
          <a:xfrm>
            <a:off x="4981754" y="1914968"/>
            <a:ext cx="3812875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ko-KR" altLang="en-US" sz="20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강의 내용 입력</a:t>
            </a:r>
            <a:endParaRPr lang="en-US" altLang="ko-KR" sz="2000" b="1" spc="1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205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pic>
        <p:nvPicPr>
          <p:cNvPr id="4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71981" y="1252181"/>
            <a:ext cx="388620" cy="388620"/>
          </a:xfrm>
          <a:prstGeom prst="rect">
            <a:avLst/>
          </a:prstGeom>
          <a:noFill/>
        </p:spPr>
      </p:pic>
      <p:pic>
        <p:nvPicPr>
          <p:cNvPr id="5" name="Picture 9" descr="C:\Users\Administrator\Desktop\인하대학교\05_템플릿\01_작업\확정\04\PNG\1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6769" y="1804634"/>
            <a:ext cx="335280" cy="335280"/>
          </a:xfrm>
          <a:prstGeom prst="rect">
            <a:avLst/>
          </a:prstGeom>
          <a:noFill/>
        </p:spPr>
      </p:pic>
      <p:pic>
        <p:nvPicPr>
          <p:cNvPr id="6" name="Picture 11" descr="C:\Users\Administrator\Desktop\인하대학교\05_템플릿\01_작업\확정\04\PNG\11.png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10133" y="4420325"/>
            <a:ext cx="146304" cy="201168"/>
          </a:xfrm>
          <a:prstGeom prst="rect">
            <a:avLst/>
          </a:prstGeom>
          <a:noFill/>
        </p:spPr>
      </p:pic>
      <p:sp>
        <p:nvSpPr>
          <p:cNvPr id="7" name="TextBox 43"/>
          <p:cNvSpPr txBox="1">
            <a:spLocks noChangeAspect="1"/>
          </p:cNvSpPr>
          <p:nvPr/>
        </p:nvSpPr>
        <p:spPr>
          <a:xfrm>
            <a:off x="406376" y="1261060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1</a:t>
            </a:r>
          </a:p>
        </p:txBody>
      </p:sp>
      <p:sp>
        <p:nvSpPr>
          <p:cNvPr id="8" name="TextBox 36"/>
          <p:cNvSpPr txBox="1"/>
          <p:nvPr/>
        </p:nvSpPr>
        <p:spPr>
          <a:xfrm>
            <a:off x="595818" y="1814158"/>
            <a:ext cx="301686" cy="323165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sp>
        <p:nvSpPr>
          <p:cNvPr id="9" name="TextBox 42"/>
          <p:cNvSpPr txBox="1"/>
          <p:nvPr/>
        </p:nvSpPr>
        <p:spPr>
          <a:xfrm>
            <a:off x="795846" y="1271230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948247" y="1823684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967298" y="2271362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5"/>
              </a:buBlip>
            </a:pP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300" b="1" spc="100" dirty="0">
              <a:solidFill>
                <a:schemeClr val="accent5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TextBox 42"/>
          <p:cNvSpPr txBox="1"/>
          <p:nvPr/>
        </p:nvSpPr>
        <p:spPr>
          <a:xfrm>
            <a:off x="795846" y="3798262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3" name="TextBox 42"/>
          <p:cNvSpPr txBox="1"/>
          <p:nvPr/>
        </p:nvSpPr>
        <p:spPr>
          <a:xfrm>
            <a:off x="948247" y="4369766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967298" y="4798394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6"/>
              </a:buBlip>
            </a:pP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300" b="1" spc="100" dirty="0">
              <a:solidFill>
                <a:schemeClr val="accent5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5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81506" y="3782992"/>
            <a:ext cx="388620" cy="388620"/>
          </a:xfrm>
          <a:prstGeom prst="rect">
            <a:avLst/>
          </a:prstGeom>
          <a:noFill/>
        </p:spPr>
      </p:pic>
      <p:sp>
        <p:nvSpPr>
          <p:cNvPr id="16" name="TextBox 43"/>
          <p:cNvSpPr txBox="1">
            <a:spLocks noChangeAspect="1"/>
          </p:cNvSpPr>
          <p:nvPr/>
        </p:nvSpPr>
        <p:spPr>
          <a:xfrm>
            <a:off x="424368" y="3782595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1162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1054100" y="2082799"/>
            <a:ext cx="2175933" cy="1896534"/>
            <a:chOff x="1054100" y="2362200"/>
            <a:chExt cx="2175933" cy="1896534"/>
          </a:xfrm>
        </p:grpSpPr>
        <p:cxnSp>
          <p:nvCxnSpPr>
            <p:cNvPr id="4" name="직선 연결선 3"/>
            <p:cNvCxnSpPr/>
            <p:nvPr/>
          </p:nvCxnSpPr>
          <p:spPr>
            <a:xfrm>
              <a:off x="1054100" y="4258734"/>
              <a:ext cx="217593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타원 4"/>
            <p:cNvSpPr/>
            <p:nvPr/>
          </p:nvSpPr>
          <p:spPr>
            <a:xfrm>
              <a:off x="1193800" y="2362200"/>
              <a:ext cx="1896534" cy="189653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3447521" y="2082799"/>
            <a:ext cx="2175933" cy="1896534"/>
            <a:chOff x="1054100" y="2362200"/>
            <a:chExt cx="2175933" cy="1896534"/>
          </a:xfrm>
        </p:grpSpPr>
        <p:cxnSp>
          <p:nvCxnSpPr>
            <p:cNvPr id="7" name="직선 연결선 6"/>
            <p:cNvCxnSpPr/>
            <p:nvPr/>
          </p:nvCxnSpPr>
          <p:spPr>
            <a:xfrm>
              <a:off x="1054100" y="4258734"/>
              <a:ext cx="217593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타원 7"/>
            <p:cNvSpPr/>
            <p:nvPr/>
          </p:nvSpPr>
          <p:spPr>
            <a:xfrm>
              <a:off x="1193800" y="2362200"/>
              <a:ext cx="1896534" cy="189653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5840942" y="2082799"/>
            <a:ext cx="2175933" cy="1896534"/>
            <a:chOff x="1054100" y="2362200"/>
            <a:chExt cx="2175933" cy="1896534"/>
          </a:xfrm>
        </p:grpSpPr>
        <p:cxnSp>
          <p:nvCxnSpPr>
            <p:cNvPr id="10" name="직선 연결선 9"/>
            <p:cNvCxnSpPr/>
            <p:nvPr/>
          </p:nvCxnSpPr>
          <p:spPr>
            <a:xfrm>
              <a:off x="1054100" y="4258734"/>
              <a:ext cx="217593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타원 10"/>
            <p:cNvSpPr/>
            <p:nvPr/>
          </p:nvSpPr>
          <p:spPr>
            <a:xfrm>
              <a:off x="1193800" y="2362200"/>
              <a:ext cx="1896534" cy="189653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2" name="오른쪽 화살표 11"/>
          <p:cNvSpPr/>
          <p:nvPr/>
        </p:nvSpPr>
        <p:spPr>
          <a:xfrm>
            <a:off x="3090334" y="2849032"/>
            <a:ext cx="357187" cy="364067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오른쪽 화살표 12"/>
          <p:cNvSpPr/>
          <p:nvPr/>
        </p:nvSpPr>
        <p:spPr>
          <a:xfrm>
            <a:off x="5483755" y="2849032"/>
            <a:ext cx="357187" cy="364067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42"/>
          <p:cNvSpPr txBox="1"/>
          <p:nvPr/>
        </p:nvSpPr>
        <p:spPr>
          <a:xfrm>
            <a:off x="1193800" y="2706037"/>
            <a:ext cx="1896534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01</a:t>
            </a:r>
            <a:endParaRPr lang="en-US" altLang="ko-KR" sz="4000" b="1" spc="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5" name="TextBox 42"/>
          <p:cNvSpPr txBox="1"/>
          <p:nvPr/>
        </p:nvSpPr>
        <p:spPr>
          <a:xfrm>
            <a:off x="3587221" y="2706037"/>
            <a:ext cx="1896534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02</a:t>
            </a:r>
            <a:endParaRPr lang="en-US" altLang="ko-KR" sz="4000" b="1" spc="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6" name="TextBox 42"/>
          <p:cNvSpPr txBox="1"/>
          <p:nvPr/>
        </p:nvSpPr>
        <p:spPr>
          <a:xfrm>
            <a:off x="5980642" y="2706037"/>
            <a:ext cx="1896534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03</a:t>
            </a:r>
            <a:endParaRPr lang="en-US" altLang="ko-KR" sz="4000" b="1" spc="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7" name="TextBox 42"/>
          <p:cNvSpPr txBox="1"/>
          <p:nvPr/>
        </p:nvSpPr>
        <p:spPr>
          <a:xfrm>
            <a:off x="1041401" y="4122328"/>
            <a:ext cx="2048933" cy="61061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</p:txBody>
      </p:sp>
      <p:sp>
        <p:nvSpPr>
          <p:cNvPr id="18" name="TextBox 42"/>
          <p:cNvSpPr txBox="1"/>
          <p:nvPr/>
        </p:nvSpPr>
        <p:spPr>
          <a:xfrm>
            <a:off x="3511020" y="4122328"/>
            <a:ext cx="2048933" cy="61061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</p:txBody>
      </p:sp>
      <p:sp>
        <p:nvSpPr>
          <p:cNvPr id="19" name="TextBox 42"/>
          <p:cNvSpPr txBox="1"/>
          <p:nvPr/>
        </p:nvSpPr>
        <p:spPr>
          <a:xfrm>
            <a:off x="5922963" y="4122328"/>
            <a:ext cx="2048933" cy="61061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17227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sp>
        <p:nvSpPr>
          <p:cNvPr id="3" name="모서리가 둥근 직사각형 2"/>
          <p:cNvSpPr/>
          <p:nvPr/>
        </p:nvSpPr>
        <p:spPr>
          <a:xfrm>
            <a:off x="1659468" y="2175932"/>
            <a:ext cx="5935133" cy="2692400"/>
          </a:xfrm>
          <a:prstGeom prst="roundRect">
            <a:avLst>
              <a:gd name="adj" fmla="val 2830"/>
            </a:avLst>
          </a:prstGeom>
          <a:pattFill prst="lgGrid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42"/>
          <p:cNvSpPr txBox="1"/>
          <p:nvPr/>
        </p:nvSpPr>
        <p:spPr>
          <a:xfrm>
            <a:off x="1659468" y="1733487"/>
            <a:ext cx="889000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b="1" spc="100" dirty="0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2000" b="1" spc="100" dirty="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5" name="TextBox 42"/>
          <p:cNvSpPr txBox="1"/>
          <p:nvPr/>
        </p:nvSpPr>
        <p:spPr>
          <a:xfrm>
            <a:off x="1659468" y="2234259"/>
            <a:ext cx="5850465" cy="258532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7340599" y="1725020"/>
            <a:ext cx="93134" cy="4132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7213597" y="1818157"/>
            <a:ext cx="93134" cy="324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090828" y="1962096"/>
            <a:ext cx="93134" cy="18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464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sp>
        <p:nvSpPr>
          <p:cNvPr id="3" name="원형 화살표 2"/>
          <p:cNvSpPr/>
          <p:nvPr/>
        </p:nvSpPr>
        <p:spPr>
          <a:xfrm>
            <a:off x="4409020" y="2756165"/>
            <a:ext cx="1785950" cy="1785950"/>
          </a:xfrm>
          <a:prstGeom prst="circularArrow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127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원형 화살표 3"/>
          <p:cNvSpPr/>
          <p:nvPr/>
        </p:nvSpPr>
        <p:spPr>
          <a:xfrm>
            <a:off x="2613546" y="1746508"/>
            <a:ext cx="1785950" cy="1785950"/>
          </a:xfrm>
          <a:prstGeom prst="circularArrow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127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" name="육각형 4"/>
          <p:cNvSpPr/>
          <p:nvPr/>
        </p:nvSpPr>
        <p:spPr>
          <a:xfrm>
            <a:off x="1580075" y="1778531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육각형 5"/>
          <p:cNvSpPr/>
          <p:nvPr/>
        </p:nvSpPr>
        <p:spPr>
          <a:xfrm>
            <a:off x="3337450" y="2754851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육각형 6"/>
          <p:cNvSpPr/>
          <p:nvPr/>
        </p:nvSpPr>
        <p:spPr>
          <a:xfrm>
            <a:off x="5118637" y="3697832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42"/>
          <p:cNvSpPr txBox="1"/>
          <p:nvPr/>
        </p:nvSpPr>
        <p:spPr>
          <a:xfrm>
            <a:off x="1694376" y="2259860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61276" y="3202841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51988" y="4198210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46338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4331230" y="2337310"/>
            <a:ext cx="1964545" cy="1693574"/>
            <a:chOff x="4713288" y="2734464"/>
            <a:chExt cx="1964545" cy="1693574"/>
          </a:xfrm>
        </p:grpSpPr>
        <p:sp>
          <p:nvSpPr>
            <p:cNvPr id="4" name="육각형 3"/>
            <p:cNvSpPr>
              <a:spLocks noChangeAspect="1"/>
            </p:cNvSpPr>
            <p:nvPr/>
          </p:nvSpPr>
          <p:spPr>
            <a:xfrm>
              <a:off x="4713288" y="27344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2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" name="직선 연결선 4"/>
            <p:cNvCxnSpPr/>
            <p:nvPr/>
          </p:nvCxnSpPr>
          <p:spPr>
            <a:xfrm rot="10800000" flipH="1">
              <a:off x="4763889" y="3581251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그룹 5"/>
          <p:cNvGrpSpPr/>
          <p:nvPr/>
        </p:nvGrpSpPr>
        <p:grpSpPr>
          <a:xfrm>
            <a:off x="1240346" y="2308735"/>
            <a:ext cx="1964545" cy="1693574"/>
            <a:chOff x="1622404" y="2705889"/>
            <a:chExt cx="1964545" cy="1693574"/>
          </a:xfrm>
        </p:grpSpPr>
        <p:sp>
          <p:nvSpPr>
            <p:cNvPr id="7" name="육각형 6"/>
            <p:cNvSpPr>
              <a:spLocks noChangeAspect="1"/>
            </p:cNvSpPr>
            <p:nvPr/>
          </p:nvSpPr>
          <p:spPr>
            <a:xfrm>
              <a:off x="1622404" y="2705889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1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8" name="직선 연결선 7"/>
            <p:cNvCxnSpPr/>
            <p:nvPr/>
          </p:nvCxnSpPr>
          <p:spPr>
            <a:xfrm rot="10800000" flipH="1">
              <a:off x="1665267" y="3552676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그룹 8"/>
          <p:cNvGrpSpPr/>
          <p:nvPr/>
        </p:nvGrpSpPr>
        <p:grpSpPr>
          <a:xfrm>
            <a:off x="2778644" y="3165991"/>
            <a:ext cx="1964545" cy="1693574"/>
            <a:chOff x="3160702" y="3563145"/>
            <a:chExt cx="1964545" cy="1693574"/>
          </a:xfrm>
        </p:grpSpPr>
        <p:sp>
          <p:nvSpPr>
            <p:cNvPr id="10" name="육각형 9"/>
            <p:cNvSpPr>
              <a:spLocks noChangeAspect="1"/>
            </p:cNvSpPr>
            <p:nvPr/>
          </p:nvSpPr>
          <p:spPr>
            <a:xfrm>
              <a:off x="3160702" y="3563145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rgbClr val="7030A0"/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1" name="직선 연결선 10"/>
            <p:cNvCxnSpPr/>
            <p:nvPr/>
          </p:nvCxnSpPr>
          <p:spPr>
            <a:xfrm rot="10800000" flipH="1">
              <a:off x="3205946" y="4409932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42"/>
          <p:cNvSpPr txBox="1"/>
          <p:nvPr/>
        </p:nvSpPr>
        <p:spPr>
          <a:xfrm>
            <a:off x="1429752" y="2612452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6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6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56453" y="3511740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6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6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16969" y="2635375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6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6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TextBox 54"/>
          <p:cNvSpPr txBox="1"/>
          <p:nvPr/>
        </p:nvSpPr>
        <p:spPr>
          <a:xfrm>
            <a:off x="1507048" y="3238745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TextBox 54"/>
          <p:cNvSpPr txBox="1"/>
          <p:nvPr/>
        </p:nvSpPr>
        <p:spPr>
          <a:xfrm>
            <a:off x="3028677" y="4096001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7" name="TextBox 54"/>
          <p:cNvSpPr txBox="1"/>
          <p:nvPr/>
        </p:nvSpPr>
        <p:spPr>
          <a:xfrm>
            <a:off x="4593169" y="3267320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18" name="그룹 17"/>
          <p:cNvGrpSpPr/>
          <p:nvPr/>
        </p:nvGrpSpPr>
        <p:grpSpPr>
          <a:xfrm>
            <a:off x="5874291" y="3189804"/>
            <a:ext cx="1964545" cy="1693574"/>
            <a:chOff x="4713288" y="5146964"/>
            <a:chExt cx="1964545" cy="1693574"/>
          </a:xfrm>
        </p:grpSpPr>
        <p:sp>
          <p:nvSpPr>
            <p:cNvPr id="19" name="육각형 18"/>
            <p:cNvSpPr>
              <a:spLocks noChangeAspect="1"/>
            </p:cNvSpPr>
            <p:nvPr/>
          </p:nvSpPr>
          <p:spPr>
            <a:xfrm>
              <a:off x="4713288" y="51469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6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0" name="직선 연결선 19"/>
            <p:cNvCxnSpPr/>
            <p:nvPr/>
          </p:nvCxnSpPr>
          <p:spPr>
            <a:xfrm rot="10800000" flipH="1">
              <a:off x="4763889" y="5993751"/>
              <a:ext cx="1866318" cy="158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6077486" y="3482162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6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6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2" name="TextBox 54"/>
          <p:cNvSpPr txBox="1"/>
          <p:nvPr/>
        </p:nvSpPr>
        <p:spPr>
          <a:xfrm>
            <a:off x="6136230" y="4119814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236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917176" y="984689"/>
            <a:ext cx="2048933" cy="24892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dist="165100" dir="10800000" algn="r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3604285" y="984689"/>
            <a:ext cx="2048933" cy="2489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dist="165100" dir="10800000" algn="r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6291394" y="984689"/>
            <a:ext cx="2048933" cy="2489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dist="165100" dir="10800000" algn="r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이등변 삼각형 5"/>
          <p:cNvSpPr/>
          <p:nvPr/>
        </p:nvSpPr>
        <p:spPr>
          <a:xfrm rot="5400000">
            <a:off x="3038309" y="2114989"/>
            <a:ext cx="265175" cy="228599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이등변 삼각형 6"/>
          <p:cNvSpPr/>
          <p:nvPr/>
        </p:nvSpPr>
        <p:spPr>
          <a:xfrm rot="5400000">
            <a:off x="5743941" y="2114989"/>
            <a:ext cx="265175" cy="228599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42"/>
          <p:cNvSpPr txBox="1"/>
          <p:nvPr/>
        </p:nvSpPr>
        <p:spPr>
          <a:xfrm>
            <a:off x="917176" y="1294026"/>
            <a:ext cx="2048933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01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9" name="TextBox 42"/>
          <p:cNvSpPr txBox="1"/>
          <p:nvPr/>
        </p:nvSpPr>
        <p:spPr>
          <a:xfrm>
            <a:off x="3604285" y="1294026"/>
            <a:ext cx="2048933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02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6291394" y="1294026"/>
            <a:ext cx="2048933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03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917175" y="2420535"/>
            <a:ext cx="2048933" cy="6970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본문 내용 영역입니다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내용을 적어주세요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</a:t>
            </a:r>
            <a:endParaRPr lang="en-US" altLang="ko-KR" sz="14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" name="TextBox 42"/>
          <p:cNvSpPr txBox="1"/>
          <p:nvPr/>
        </p:nvSpPr>
        <p:spPr>
          <a:xfrm>
            <a:off x="3604284" y="2420535"/>
            <a:ext cx="2048933" cy="6970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본문 내용 영역입니다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내용을 적어주세요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</a:t>
            </a:r>
            <a:endParaRPr lang="en-US" altLang="ko-KR" sz="14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3" name="TextBox 42"/>
          <p:cNvSpPr txBox="1"/>
          <p:nvPr/>
        </p:nvSpPr>
        <p:spPr>
          <a:xfrm>
            <a:off x="6291393" y="2420535"/>
            <a:ext cx="2048933" cy="6970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본문 내용 영역입니다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내용을 적어주세요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</a:t>
            </a:r>
            <a:endParaRPr lang="en-US" altLang="ko-KR" sz="14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766873" y="3940239"/>
            <a:ext cx="5919832" cy="193899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algn="l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 algn="l">
              <a:lnSpc>
                <a:spcPts val="1800"/>
              </a:lnSpc>
              <a:buBlip>
                <a:blip r:embed="rId2"/>
              </a:buBlip>
            </a:pP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 algn="l">
              <a:lnSpc>
                <a:spcPts val="1800"/>
              </a:lnSpc>
              <a:buBlip>
                <a:blip r:embed="rId2"/>
              </a:buBlip>
            </a:pP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64795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324" y="2354045"/>
            <a:ext cx="561975" cy="4953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12299" y="2670706"/>
            <a:ext cx="467467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b="1" dirty="0" smtClean="0">
                <a:solidFill>
                  <a:srgbClr val="000066"/>
                </a:solidFill>
                <a:latin typeface="+mn-ea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288788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310</Words>
  <Application>Microsoft Office PowerPoint</Application>
  <PresentationFormat>화면 슬라이드 쇼(4:3)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나눔고딕</vt:lpstr>
      <vt:lpstr>나눔고딕 ExtraBold</vt:lpstr>
      <vt:lpstr>맑은 고딕</vt:lpstr>
      <vt:lpstr>Arial</vt:lpstr>
      <vt:lpstr>Calibri</vt:lpstr>
      <vt:lpstr>Calibri Light</vt:lpstr>
      <vt:lpstr>Office 테마</vt:lpstr>
      <vt:lpstr>강의  주제 입력</vt:lpstr>
      <vt:lpstr>세부제목</vt:lpstr>
      <vt:lpstr>세부제목</vt:lpstr>
      <vt:lpstr>세부제목</vt:lpstr>
      <vt:lpstr>세부제목</vt:lpstr>
      <vt:lpstr>세부제목</vt:lpstr>
      <vt:lpstr>세부제목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강의  주제 입력</dc:title>
  <dc:creator>Windows 사용자</dc:creator>
  <cp:lastModifiedBy>Windows 사용자</cp:lastModifiedBy>
  <cp:revision>4</cp:revision>
  <dcterms:created xsi:type="dcterms:W3CDTF">2018-06-08T05:57:33Z</dcterms:created>
  <dcterms:modified xsi:type="dcterms:W3CDTF">2018-06-08T07:02:15Z</dcterms:modified>
</cp:coreProperties>
</file>