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2A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5168" y="1643359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137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768591B-74E5-4FE8-9D82-F30153823A83}" type="datetimeFigureOut">
              <a:rPr lang="ko-KR" altLang="en-US" smtClean="0"/>
              <a:t>2018-06-08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1FD131-6B02-4F61-AD40-DD60E00C92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8377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768591B-74E5-4FE8-9D82-F30153823A83}" type="datetimeFigureOut">
              <a:rPr lang="ko-KR" altLang="en-US" smtClean="0"/>
              <a:t>2018-06-08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1FD131-6B02-4F61-AD40-DD60E00C92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396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768591B-74E5-4FE8-9D82-F30153823A83}" type="datetimeFigureOut">
              <a:rPr lang="ko-KR" altLang="en-US" smtClean="0"/>
              <a:t>2018-06-08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1FD131-6B02-4F61-AD40-DD60E00C92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5933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768591B-74E5-4FE8-9D82-F30153823A83}" type="datetimeFigureOut">
              <a:rPr lang="ko-KR" altLang="en-US" smtClean="0"/>
              <a:t>2018-06-08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1FD131-6B02-4F61-AD40-DD60E00C92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4986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768591B-74E5-4FE8-9D82-F30153823A83}" type="datetimeFigureOut">
              <a:rPr lang="ko-KR" altLang="en-US" smtClean="0"/>
              <a:t>2018-06-08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1FD131-6B02-4F61-AD40-DD60E00C92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279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768591B-74E5-4FE8-9D82-F30153823A83}" type="datetimeFigureOut">
              <a:rPr lang="ko-KR" altLang="en-US" smtClean="0"/>
              <a:t>2018-06-08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1FD131-6B02-4F61-AD40-DD60E00C92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615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768591B-74E5-4FE8-9D82-F30153823A83}" type="datetimeFigureOut">
              <a:rPr lang="ko-KR" altLang="en-US" smtClean="0"/>
              <a:t>2018-06-08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1FD131-6B02-4F61-AD40-DD60E00C92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130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431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768591B-74E5-4FE8-9D82-F30153823A83}" type="datetimeFigureOut">
              <a:rPr lang="ko-KR" altLang="en-US" smtClean="0"/>
              <a:t>2018-06-08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1FD131-6B02-4F61-AD40-DD60E00C92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758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768591B-74E5-4FE8-9D82-F30153823A83}" type="datetimeFigureOut">
              <a:rPr lang="ko-KR" altLang="en-US" smtClean="0"/>
              <a:t>2018-06-08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1FD131-6B02-4F61-AD40-DD60E00C92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2621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3408" y="92854"/>
            <a:ext cx="8249536" cy="485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41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063601" y="2872596"/>
            <a:ext cx="4915169" cy="1271913"/>
          </a:xfrm>
        </p:spPr>
        <p:txBody>
          <a:bodyPr anchor="ctr">
            <a:normAutofit/>
          </a:bodyPr>
          <a:lstStyle/>
          <a:p>
            <a:r>
              <a:rPr lang="ko-KR" altLang="en-US" sz="5000" dirty="0">
                <a:solidFill>
                  <a:schemeClr val="bg1"/>
                </a:solidFill>
              </a:rPr>
              <a:t>강의 </a:t>
            </a:r>
            <a:r>
              <a:rPr lang="ko-KR" altLang="en-US" sz="5000" dirty="0" smtClean="0">
                <a:solidFill>
                  <a:schemeClr val="bg1"/>
                </a:solidFill>
              </a:rPr>
              <a:t>주제 입력</a:t>
            </a:r>
            <a:endParaRPr lang="ko-KR" altLang="en-US" sz="5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54667" y="4749604"/>
            <a:ext cx="803425" cy="307777"/>
          </a:xfrm>
          <a:prstGeom prst="rect">
            <a:avLst/>
          </a:prstGeom>
          <a:noFill/>
          <a:ln>
            <a:noFill/>
          </a:ln>
        </p:spPr>
        <p:txBody>
          <a:bodyPr vert="horz" wrap="none" rtlCol="0">
            <a:spAutoFit/>
          </a:bodyPr>
          <a:lstStyle/>
          <a:p>
            <a:r>
              <a:rPr lang="ko-KR" altLang="en-US" sz="1400" dirty="0" smtClean="0">
                <a:solidFill>
                  <a:schemeClr val="bg1"/>
                </a:solidFill>
              </a:rPr>
              <a:t>발 표 자</a:t>
            </a:r>
            <a:endParaRPr lang="ko-KR" altLang="en-US" sz="1400" dirty="0">
              <a:solidFill>
                <a:schemeClr val="bg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513690" y="259595"/>
            <a:ext cx="205056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500" b="1" dirty="0" smtClean="0">
                <a:solidFill>
                  <a:srgbClr val="4C2A15"/>
                </a:solidFill>
              </a:rPr>
              <a:t>내용을 입력해 주세요</a:t>
            </a:r>
            <a:r>
              <a:rPr lang="en-US" altLang="ko-KR" sz="1500" b="1" dirty="0" smtClean="0">
                <a:solidFill>
                  <a:srgbClr val="4C2A15"/>
                </a:solidFill>
              </a:rPr>
              <a:t>.</a:t>
            </a:r>
            <a:endParaRPr lang="ko-KR" altLang="en-US" sz="1500" b="1" dirty="0">
              <a:solidFill>
                <a:srgbClr val="4C2A15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47210" y="2215263"/>
            <a:ext cx="930063" cy="276999"/>
          </a:xfrm>
          <a:prstGeom prst="rect">
            <a:avLst/>
          </a:prstGeom>
          <a:noFill/>
          <a:ln>
            <a:noFill/>
          </a:ln>
        </p:spPr>
        <p:txBody>
          <a:bodyPr vert="horz" wrap="none" rtlCol="0">
            <a:spAutoFit/>
          </a:bodyPr>
          <a:lstStyle/>
          <a:p>
            <a:r>
              <a:rPr lang="ko-KR" altLang="en-US" sz="1200" dirty="0" smtClean="0">
                <a:solidFill>
                  <a:schemeClr val="bg1"/>
                </a:solidFill>
              </a:rPr>
              <a:t>입력 </a:t>
            </a:r>
            <a:r>
              <a:rPr lang="en-US" altLang="ko-KR" sz="1200" dirty="0" smtClean="0">
                <a:solidFill>
                  <a:schemeClr val="bg1"/>
                </a:solidFill>
              </a:rPr>
              <a:t>/ </a:t>
            </a:r>
            <a:r>
              <a:rPr lang="ko-KR" altLang="en-US" sz="1200" dirty="0">
                <a:solidFill>
                  <a:schemeClr val="bg1"/>
                </a:solidFill>
              </a:rPr>
              <a:t>입력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0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pic>
        <p:nvPicPr>
          <p:cNvPr id="4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371981" y="1252181"/>
            <a:ext cx="388620" cy="388620"/>
          </a:xfrm>
          <a:prstGeom prst="rect">
            <a:avLst/>
          </a:prstGeom>
          <a:noFill/>
        </p:spPr>
      </p:pic>
      <p:pic>
        <p:nvPicPr>
          <p:cNvPr id="5" name="Picture 9" descr="C:\Users\Administrator\Desktop\인하대학교\05_템플릿\01_작업\확정\04\PNG\1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6769" y="1804634"/>
            <a:ext cx="335280" cy="335280"/>
          </a:xfrm>
          <a:prstGeom prst="rect">
            <a:avLst/>
          </a:prstGeom>
          <a:noFill/>
        </p:spPr>
      </p:pic>
      <p:pic>
        <p:nvPicPr>
          <p:cNvPr id="6" name="Picture 11" descr="C:\Users\Administrator\Desktop\인하대학교\05_템플릿\01_작업\확정\04\PNG\11.png"/>
          <p:cNvPicPr>
            <a:picLocks noChangeAspect="1" noChangeArrowheads="1"/>
          </p:cNvPicPr>
          <p:nvPr/>
        </p:nvPicPr>
        <p:blipFill>
          <a:blip r:embed="rId4">
            <a:grayscl/>
          </a:blip>
          <a:srcRect/>
          <a:stretch>
            <a:fillRect/>
          </a:stretch>
        </p:blipFill>
        <p:spPr bwMode="auto">
          <a:xfrm>
            <a:off x="810133" y="4420325"/>
            <a:ext cx="146304" cy="201168"/>
          </a:xfrm>
          <a:prstGeom prst="rect">
            <a:avLst/>
          </a:prstGeom>
          <a:noFill/>
        </p:spPr>
      </p:pic>
      <p:sp>
        <p:nvSpPr>
          <p:cNvPr id="7" name="TextBox 43"/>
          <p:cNvSpPr txBox="1">
            <a:spLocks noChangeAspect="1"/>
          </p:cNvSpPr>
          <p:nvPr/>
        </p:nvSpPr>
        <p:spPr>
          <a:xfrm>
            <a:off x="406376" y="1261060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1</a:t>
            </a:r>
          </a:p>
        </p:txBody>
      </p:sp>
      <p:sp>
        <p:nvSpPr>
          <p:cNvPr id="8" name="TextBox 36"/>
          <p:cNvSpPr txBox="1"/>
          <p:nvPr/>
        </p:nvSpPr>
        <p:spPr>
          <a:xfrm>
            <a:off x="595818" y="1814158"/>
            <a:ext cx="301686" cy="323165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sp>
        <p:nvSpPr>
          <p:cNvPr id="9" name="TextBox 42"/>
          <p:cNvSpPr txBox="1"/>
          <p:nvPr/>
        </p:nvSpPr>
        <p:spPr>
          <a:xfrm>
            <a:off x="795846" y="1271230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948247" y="1823684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967298" y="2271362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5"/>
              </a:buBlip>
            </a:pP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300" b="1" spc="100" dirty="0" smtClean="0"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300" b="1" spc="100" dirty="0" smtClean="0"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TextBox 42"/>
          <p:cNvSpPr txBox="1"/>
          <p:nvPr/>
        </p:nvSpPr>
        <p:spPr>
          <a:xfrm>
            <a:off x="795846" y="3798262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3" name="TextBox 42"/>
          <p:cNvSpPr txBox="1"/>
          <p:nvPr/>
        </p:nvSpPr>
        <p:spPr>
          <a:xfrm>
            <a:off x="948247" y="4369766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967298" y="4798394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6"/>
              </a:buBlip>
            </a:pP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300" b="1" spc="100" dirty="0" smtClean="0"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300" b="1" spc="100" dirty="0" smtClean="0"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5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381506" y="3782992"/>
            <a:ext cx="388620" cy="388620"/>
          </a:xfrm>
          <a:prstGeom prst="rect">
            <a:avLst/>
          </a:prstGeom>
          <a:noFill/>
        </p:spPr>
      </p:pic>
      <p:sp>
        <p:nvSpPr>
          <p:cNvPr id="16" name="TextBox 43"/>
          <p:cNvSpPr txBox="1">
            <a:spLocks noChangeAspect="1"/>
          </p:cNvSpPr>
          <p:nvPr/>
        </p:nvSpPr>
        <p:spPr>
          <a:xfrm>
            <a:off x="424368" y="3782595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1162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sp>
        <p:nvSpPr>
          <p:cNvPr id="20" name="직사각형 19"/>
          <p:cNvSpPr/>
          <p:nvPr/>
        </p:nvSpPr>
        <p:spPr>
          <a:xfrm>
            <a:off x="4290016" y="2844923"/>
            <a:ext cx="4372494" cy="10968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42"/>
          <p:cNvSpPr txBox="1"/>
          <p:nvPr/>
        </p:nvSpPr>
        <p:spPr>
          <a:xfrm>
            <a:off x="5041861" y="2931771"/>
            <a:ext cx="3602330" cy="9233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4290016" y="4704176"/>
            <a:ext cx="4372494" cy="10968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42"/>
          <p:cNvSpPr txBox="1"/>
          <p:nvPr/>
        </p:nvSpPr>
        <p:spPr>
          <a:xfrm>
            <a:off x="5041861" y="4791024"/>
            <a:ext cx="3602330" cy="9233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4290016" y="1048969"/>
            <a:ext cx="4372494" cy="10968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5" name="직선 연결선 24"/>
          <p:cNvCxnSpPr/>
          <p:nvPr/>
        </p:nvCxnSpPr>
        <p:spPr>
          <a:xfrm>
            <a:off x="1347312" y="3425019"/>
            <a:ext cx="2402377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 flipV="1">
            <a:off x="1023114" y="1448453"/>
            <a:ext cx="2876204" cy="146304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1023114" y="3941819"/>
            <a:ext cx="2876204" cy="146304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타원 27"/>
          <p:cNvSpPr/>
          <p:nvPr/>
        </p:nvSpPr>
        <p:spPr>
          <a:xfrm>
            <a:off x="493408" y="2574367"/>
            <a:ext cx="1787236" cy="178723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모서리가 둥근 직사각형 28"/>
          <p:cNvSpPr/>
          <p:nvPr/>
        </p:nvSpPr>
        <p:spPr>
          <a:xfrm rot="18900000">
            <a:off x="3566811" y="1013389"/>
            <a:ext cx="1221971" cy="1221971"/>
          </a:xfrm>
          <a:prstGeom prst="roundRect">
            <a:avLst>
              <a:gd name="adj" fmla="val 5783"/>
            </a:avLst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모서리가 둥근 직사각형 29"/>
          <p:cNvSpPr/>
          <p:nvPr/>
        </p:nvSpPr>
        <p:spPr>
          <a:xfrm rot="18900000">
            <a:off x="3566815" y="2814035"/>
            <a:ext cx="1221971" cy="1221971"/>
          </a:xfrm>
          <a:prstGeom prst="roundRect">
            <a:avLst>
              <a:gd name="adj" fmla="val 5783"/>
            </a:avLst>
          </a:prstGeom>
          <a:solidFill>
            <a:schemeClr val="accent5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모서리가 둥근 직사각형 30"/>
          <p:cNvSpPr/>
          <p:nvPr/>
        </p:nvSpPr>
        <p:spPr>
          <a:xfrm rot="18900000">
            <a:off x="3566812" y="4614682"/>
            <a:ext cx="1221971" cy="1221971"/>
          </a:xfrm>
          <a:prstGeom prst="roundRect">
            <a:avLst>
              <a:gd name="adj" fmla="val 5783"/>
            </a:avLst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dk1"/>
              </a:solidFill>
            </a:endParaRPr>
          </a:p>
        </p:txBody>
      </p:sp>
      <p:sp>
        <p:nvSpPr>
          <p:cNvPr id="32" name="TextBox 42"/>
          <p:cNvSpPr txBox="1"/>
          <p:nvPr/>
        </p:nvSpPr>
        <p:spPr>
          <a:xfrm>
            <a:off x="3229529" y="1233310"/>
            <a:ext cx="1896534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01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3" name="TextBox 42"/>
          <p:cNvSpPr txBox="1"/>
          <p:nvPr/>
        </p:nvSpPr>
        <p:spPr>
          <a:xfrm>
            <a:off x="3229529" y="3024765"/>
            <a:ext cx="1896534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02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4" name="TextBox 42"/>
          <p:cNvSpPr txBox="1"/>
          <p:nvPr/>
        </p:nvSpPr>
        <p:spPr>
          <a:xfrm>
            <a:off x="3229529" y="4871724"/>
            <a:ext cx="1896534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03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5" name="TextBox 42"/>
          <p:cNvSpPr txBox="1"/>
          <p:nvPr/>
        </p:nvSpPr>
        <p:spPr>
          <a:xfrm>
            <a:off x="600411" y="3348072"/>
            <a:ext cx="1573230" cy="33534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25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</a:t>
            </a:r>
            <a:endParaRPr lang="en-US" altLang="ko-KR" sz="25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36" name="TextBox 42"/>
          <p:cNvSpPr txBox="1"/>
          <p:nvPr/>
        </p:nvSpPr>
        <p:spPr>
          <a:xfrm>
            <a:off x="5041861" y="1135817"/>
            <a:ext cx="3602330" cy="9233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17227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sp>
        <p:nvSpPr>
          <p:cNvPr id="9" name="원형 화살표 8"/>
          <p:cNvSpPr/>
          <p:nvPr/>
        </p:nvSpPr>
        <p:spPr>
          <a:xfrm>
            <a:off x="4590174" y="2644022"/>
            <a:ext cx="1785950" cy="1785950"/>
          </a:xfrm>
          <a:prstGeom prst="circularArrow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127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" name="원형 화살표 9"/>
          <p:cNvSpPr/>
          <p:nvPr/>
        </p:nvSpPr>
        <p:spPr>
          <a:xfrm>
            <a:off x="2794700" y="1634365"/>
            <a:ext cx="1785950" cy="1785950"/>
          </a:xfrm>
          <a:prstGeom prst="circularArrow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127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" name="육각형 10"/>
          <p:cNvSpPr/>
          <p:nvPr/>
        </p:nvSpPr>
        <p:spPr>
          <a:xfrm>
            <a:off x="1761229" y="1666388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육각형 11"/>
          <p:cNvSpPr/>
          <p:nvPr/>
        </p:nvSpPr>
        <p:spPr>
          <a:xfrm>
            <a:off x="3518604" y="2642708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육각형 12"/>
          <p:cNvSpPr/>
          <p:nvPr/>
        </p:nvSpPr>
        <p:spPr>
          <a:xfrm>
            <a:off x="5299791" y="3585689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42"/>
          <p:cNvSpPr txBox="1"/>
          <p:nvPr/>
        </p:nvSpPr>
        <p:spPr>
          <a:xfrm>
            <a:off x="1875530" y="214771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42430" y="3090698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33142" y="408606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464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2979939" y="1773169"/>
            <a:ext cx="3100647" cy="630891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1562696" y="2215614"/>
            <a:ext cx="5935133" cy="2692400"/>
          </a:xfrm>
          <a:prstGeom prst="roundRect">
            <a:avLst>
              <a:gd name="adj" fmla="val 2830"/>
            </a:avLst>
          </a:prstGeom>
          <a:pattFill prst="lgGrid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 w="762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42"/>
          <p:cNvSpPr txBox="1"/>
          <p:nvPr/>
        </p:nvSpPr>
        <p:spPr>
          <a:xfrm>
            <a:off x="2979939" y="1815402"/>
            <a:ext cx="3100646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b="1" spc="100" smtClean="0">
                <a:solidFill>
                  <a:schemeClr val="bg1"/>
                </a:solidFill>
                <a:latin typeface="+mn-ea"/>
              </a:rPr>
              <a:t>내용입력</a:t>
            </a:r>
            <a:endParaRPr lang="en-US" altLang="ko-KR" sz="2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1605030" y="2273941"/>
            <a:ext cx="5850465" cy="258532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6338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grpSp>
        <p:nvGrpSpPr>
          <p:cNvPr id="23" name="그룹 22"/>
          <p:cNvGrpSpPr/>
          <p:nvPr/>
        </p:nvGrpSpPr>
        <p:grpSpPr>
          <a:xfrm>
            <a:off x="4262218" y="2061265"/>
            <a:ext cx="1964545" cy="1693574"/>
            <a:chOff x="4713288" y="2734464"/>
            <a:chExt cx="1964545" cy="1693574"/>
          </a:xfrm>
        </p:grpSpPr>
        <p:sp>
          <p:nvSpPr>
            <p:cNvPr id="24" name="육각형 23"/>
            <p:cNvSpPr>
              <a:spLocks noChangeAspect="1"/>
            </p:cNvSpPr>
            <p:nvPr/>
          </p:nvSpPr>
          <p:spPr>
            <a:xfrm>
              <a:off x="4713288" y="27344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2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5" name="직선 연결선 24"/>
            <p:cNvCxnSpPr/>
            <p:nvPr/>
          </p:nvCxnSpPr>
          <p:spPr>
            <a:xfrm rot="10800000" flipH="1">
              <a:off x="4763889" y="3581251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그룹 25"/>
          <p:cNvGrpSpPr/>
          <p:nvPr/>
        </p:nvGrpSpPr>
        <p:grpSpPr>
          <a:xfrm>
            <a:off x="1171334" y="2032690"/>
            <a:ext cx="1964545" cy="1693574"/>
            <a:chOff x="1622404" y="2705889"/>
            <a:chExt cx="1964545" cy="1693574"/>
          </a:xfrm>
        </p:grpSpPr>
        <p:sp>
          <p:nvSpPr>
            <p:cNvPr id="27" name="육각형 26"/>
            <p:cNvSpPr>
              <a:spLocks noChangeAspect="1"/>
            </p:cNvSpPr>
            <p:nvPr/>
          </p:nvSpPr>
          <p:spPr>
            <a:xfrm>
              <a:off x="1622404" y="2705889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1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8" name="직선 연결선 27"/>
            <p:cNvCxnSpPr/>
            <p:nvPr/>
          </p:nvCxnSpPr>
          <p:spPr>
            <a:xfrm rot="10800000" flipH="1">
              <a:off x="1665267" y="3552676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그룹 28"/>
          <p:cNvGrpSpPr/>
          <p:nvPr/>
        </p:nvGrpSpPr>
        <p:grpSpPr>
          <a:xfrm>
            <a:off x="2709632" y="2889946"/>
            <a:ext cx="1964545" cy="1693574"/>
            <a:chOff x="3160702" y="3563145"/>
            <a:chExt cx="1964545" cy="1693574"/>
          </a:xfrm>
        </p:grpSpPr>
        <p:sp>
          <p:nvSpPr>
            <p:cNvPr id="30" name="육각형 29"/>
            <p:cNvSpPr>
              <a:spLocks noChangeAspect="1"/>
            </p:cNvSpPr>
            <p:nvPr/>
          </p:nvSpPr>
          <p:spPr>
            <a:xfrm>
              <a:off x="3160702" y="3563145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rgbClr val="7030A0"/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1" name="직선 연결선 30"/>
            <p:cNvCxnSpPr/>
            <p:nvPr/>
          </p:nvCxnSpPr>
          <p:spPr>
            <a:xfrm rot="10800000" flipH="1">
              <a:off x="3205946" y="4409932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42"/>
          <p:cNvSpPr txBox="1"/>
          <p:nvPr/>
        </p:nvSpPr>
        <p:spPr>
          <a:xfrm>
            <a:off x="1360740" y="2336407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6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6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87441" y="3235695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6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6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47957" y="2359330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6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6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5" name="TextBox 54"/>
          <p:cNvSpPr txBox="1"/>
          <p:nvPr/>
        </p:nvSpPr>
        <p:spPr>
          <a:xfrm>
            <a:off x="1438036" y="2962700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6" name="TextBox 54"/>
          <p:cNvSpPr txBox="1"/>
          <p:nvPr/>
        </p:nvSpPr>
        <p:spPr>
          <a:xfrm>
            <a:off x="2959665" y="3819956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7" name="TextBox 54"/>
          <p:cNvSpPr txBox="1"/>
          <p:nvPr/>
        </p:nvSpPr>
        <p:spPr>
          <a:xfrm>
            <a:off x="4524157" y="2991275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38" name="그룹 37"/>
          <p:cNvGrpSpPr/>
          <p:nvPr/>
        </p:nvGrpSpPr>
        <p:grpSpPr>
          <a:xfrm>
            <a:off x="5805279" y="2913759"/>
            <a:ext cx="1964545" cy="1693574"/>
            <a:chOff x="4713288" y="5146964"/>
            <a:chExt cx="1964545" cy="1693574"/>
          </a:xfrm>
        </p:grpSpPr>
        <p:sp>
          <p:nvSpPr>
            <p:cNvPr id="39" name="육각형 38"/>
            <p:cNvSpPr>
              <a:spLocks noChangeAspect="1"/>
            </p:cNvSpPr>
            <p:nvPr/>
          </p:nvSpPr>
          <p:spPr>
            <a:xfrm>
              <a:off x="4713288" y="51469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6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0" name="직선 연결선 39"/>
            <p:cNvCxnSpPr/>
            <p:nvPr/>
          </p:nvCxnSpPr>
          <p:spPr>
            <a:xfrm rot="10800000" flipH="1">
              <a:off x="4763889" y="5993751"/>
              <a:ext cx="1866318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6008474" y="3206117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6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6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2" name="TextBox 54"/>
          <p:cNvSpPr txBox="1"/>
          <p:nvPr/>
        </p:nvSpPr>
        <p:spPr>
          <a:xfrm>
            <a:off x="6067218" y="3843769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236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grpSp>
        <p:nvGrpSpPr>
          <p:cNvPr id="15" name="그룹 14"/>
          <p:cNvGrpSpPr/>
          <p:nvPr/>
        </p:nvGrpSpPr>
        <p:grpSpPr>
          <a:xfrm>
            <a:off x="280086" y="1246910"/>
            <a:ext cx="8572969" cy="4904509"/>
            <a:chOff x="280086" y="1246910"/>
            <a:chExt cx="8572969" cy="4904509"/>
          </a:xfrm>
        </p:grpSpPr>
        <p:sp>
          <p:nvSpPr>
            <p:cNvPr id="16" name="직사각형 15"/>
            <p:cNvSpPr/>
            <p:nvPr/>
          </p:nvSpPr>
          <p:spPr>
            <a:xfrm>
              <a:off x="280086" y="1246910"/>
              <a:ext cx="8572969" cy="49045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7" name="직선 연결선 16"/>
            <p:cNvCxnSpPr/>
            <p:nvPr/>
          </p:nvCxnSpPr>
          <p:spPr>
            <a:xfrm>
              <a:off x="313338" y="1852840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313338" y="2151504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18"/>
            <p:cNvCxnSpPr/>
            <p:nvPr/>
          </p:nvCxnSpPr>
          <p:spPr>
            <a:xfrm>
              <a:off x="313338" y="2450168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313338" y="2748832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>
              <a:off x="313338" y="3047496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>
              <a:off x="313338" y="3346160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>
              <a:off x="313338" y="3644824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>
              <a:off x="313338" y="3943488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직선 연결선 24"/>
            <p:cNvCxnSpPr/>
            <p:nvPr/>
          </p:nvCxnSpPr>
          <p:spPr>
            <a:xfrm>
              <a:off x="313338" y="4242152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13338" y="4540816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13338" y="4839480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/>
          </p:nvCxnSpPr>
          <p:spPr>
            <a:xfrm>
              <a:off x="313338" y="5138144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>
              <a:off x="313338" y="5436808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>
              <a:off x="313338" y="5735472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>
              <a:off x="313338" y="6034142"/>
              <a:ext cx="850646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42"/>
          <p:cNvSpPr txBox="1"/>
          <p:nvPr/>
        </p:nvSpPr>
        <p:spPr>
          <a:xfrm>
            <a:off x="390795" y="1520332"/>
            <a:ext cx="5919832" cy="45935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algn="l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ct val="1500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grpSp>
        <p:nvGrpSpPr>
          <p:cNvPr id="33" name="그룹 32"/>
          <p:cNvGrpSpPr/>
          <p:nvPr/>
        </p:nvGrpSpPr>
        <p:grpSpPr>
          <a:xfrm>
            <a:off x="174568" y="1073240"/>
            <a:ext cx="1463039" cy="369332"/>
            <a:chOff x="174568" y="1148054"/>
            <a:chExt cx="2859578" cy="369332"/>
          </a:xfrm>
        </p:grpSpPr>
        <p:sp>
          <p:nvSpPr>
            <p:cNvPr id="34" name="오각형 33"/>
            <p:cNvSpPr/>
            <p:nvPr/>
          </p:nvSpPr>
          <p:spPr>
            <a:xfrm>
              <a:off x="174568" y="1155469"/>
              <a:ext cx="2859578" cy="340822"/>
            </a:xfrm>
            <a:prstGeom prst="homePlat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174568" y="1148054"/>
              <a:ext cx="285957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spc="100" dirty="0">
                  <a:solidFill>
                    <a:schemeClr val="bg1"/>
                  </a:solidFill>
                  <a:latin typeface="+mn-ea"/>
                </a:rPr>
                <a:t>본문 </a:t>
              </a:r>
              <a:r>
                <a:rPr lang="ko-KR" altLang="en-US" b="1" spc="100" dirty="0" smtClean="0">
                  <a:solidFill>
                    <a:schemeClr val="bg1"/>
                  </a:solidFill>
                  <a:latin typeface="+mn-ea"/>
                </a:rPr>
                <a:t>내용</a:t>
              </a:r>
              <a:endParaRPr lang="ko-KR" alt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4795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60541" y="2446420"/>
            <a:ext cx="467467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b="1" dirty="0" smtClean="0">
                <a:solidFill>
                  <a:schemeClr val="bg1"/>
                </a:solidFill>
                <a:latin typeface="+mn-ea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288788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352</Words>
  <Application>Microsoft Office PowerPoint</Application>
  <PresentationFormat>화면 슬라이드 쇼(4:3)</PresentationFormat>
  <Paragraphs>71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나눔고딕</vt:lpstr>
      <vt:lpstr>나눔고딕 ExtraBold</vt:lpstr>
      <vt:lpstr>맑은 고딕</vt:lpstr>
      <vt:lpstr>Arial</vt:lpstr>
      <vt:lpstr>Calibri</vt:lpstr>
      <vt:lpstr>Calibri Light</vt:lpstr>
      <vt:lpstr>Office 테마</vt:lpstr>
      <vt:lpstr>강의 주제 입력</vt:lpstr>
      <vt:lpstr>세부제목</vt:lpstr>
      <vt:lpstr>세부제목</vt:lpstr>
      <vt:lpstr>세부제목</vt:lpstr>
      <vt:lpstr>세부제목</vt:lpstr>
      <vt:lpstr>세부제목</vt:lpstr>
      <vt:lpstr>세부제목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강의  주제 입력</dc:title>
  <dc:creator>Windows 사용자</dc:creator>
  <cp:lastModifiedBy>Windows 사용자</cp:lastModifiedBy>
  <cp:revision>5</cp:revision>
  <dcterms:created xsi:type="dcterms:W3CDTF">2018-06-08T05:57:33Z</dcterms:created>
  <dcterms:modified xsi:type="dcterms:W3CDTF">2018-06-08T06:25:26Z</dcterms:modified>
</cp:coreProperties>
</file>