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C5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90587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32B077-BFAA-43E3-8BAA-17E607ABB4CF}" type="datetimeFigureOut">
              <a:rPr lang="ko-KR" altLang="en-US" smtClean="0"/>
              <a:t>2018-06-14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A10873-18C6-45DB-8BD8-CBAE702035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41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32B077-BFAA-43E3-8BAA-17E607ABB4CF}" type="datetimeFigureOut">
              <a:rPr lang="ko-KR" altLang="en-US" smtClean="0"/>
              <a:t>2018-06-14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A10873-18C6-45DB-8BD8-CBAE702035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93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917" y="194211"/>
            <a:ext cx="7886700" cy="344175"/>
          </a:xfr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32B077-BFAA-43E3-8BAA-17E607ABB4CF}" type="datetimeFigureOut">
              <a:rPr lang="ko-KR" altLang="en-US" smtClean="0"/>
              <a:t>2018-06-14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A10873-18C6-45DB-8BD8-CBAE702035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905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32B077-BFAA-43E3-8BAA-17E607ABB4CF}" type="datetimeFigureOut">
              <a:rPr lang="ko-KR" altLang="en-US" smtClean="0"/>
              <a:t>2018-06-14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A10873-18C6-45DB-8BD8-CBAE702035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8569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32B077-BFAA-43E3-8BAA-17E607ABB4CF}" type="datetimeFigureOut">
              <a:rPr lang="ko-KR" altLang="en-US" smtClean="0"/>
              <a:t>2018-06-14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A10873-18C6-45DB-8BD8-CBAE702035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052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32B077-BFAA-43E3-8BAA-17E607ABB4CF}" type="datetimeFigureOut">
              <a:rPr lang="ko-KR" altLang="en-US" smtClean="0"/>
              <a:t>2018-06-14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A10873-18C6-45DB-8BD8-CBAE702035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283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32B077-BFAA-43E3-8BAA-17E607ABB4CF}" type="datetimeFigureOut">
              <a:rPr lang="ko-KR" altLang="en-US" smtClean="0"/>
              <a:t>2018-06-14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A10873-18C6-45DB-8BD8-CBAE702035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2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00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32B077-BFAA-43E3-8BAA-17E607ABB4CF}" type="datetimeFigureOut">
              <a:rPr lang="ko-KR" altLang="en-US" smtClean="0"/>
              <a:t>2018-06-14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A10873-18C6-45DB-8BD8-CBAE702035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671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032B077-BFAA-43E3-8BAA-17E607ABB4CF}" type="datetimeFigureOut">
              <a:rPr lang="ko-KR" altLang="en-US" smtClean="0"/>
              <a:t>2018-06-14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7A10873-18C6-45DB-8BD8-CBAE702035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018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1917" y="168573"/>
            <a:ext cx="7886700" cy="344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8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accent5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80691" y="456677"/>
            <a:ext cx="7772400" cy="1242726"/>
          </a:xfrm>
        </p:spPr>
        <p:txBody>
          <a:bodyPr anchor="ctr"/>
          <a:lstStyle/>
          <a:p>
            <a:r>
              <a:rPr lang="ko-KR" altLang="en-US" sz="5000" smtClean="0">
                <a:solidFill>
                  <a:schemeClr val="tx1"/>
                </a:solidFill>
              </a:rPr>
              <a:t>강의 주제 입력</a:t>
            </a:r>
            <a:endParaRPr lang="ko-KR" altLang="en-US" sz="5000" dirty="0">
              <a:solidFill>
                <a:schemeClr val="tx1"/>
              </a:solidFill>
            </a:endParaRPr>
          </a:p>
        </p:txBody>
      </p:sp>
      <p:sp>
        <p:nvSpPr>
          <p:cNvPr id="4" name="TextBox 42"/>
          <p:cNvSpPr txBox="1"/>
          <p:nvPr/>
        </p:nvSpPr>
        <p:spPr>
          <a:xfrm>
            <a:off x="1966822" y="2608324"/>
            <a:ext cx="5365631" cy="278537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500" b="1" spc="100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강의 내용 요약 입력</a:t>
            </a:r>
            <a:endParaRPr lang="en-US" altLang="ko-KR" sz="2500" b="1" spc="100" dirty="0" smtClean="0">
              <a:solidFill>
                <a:schemeClr val="accent5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lang="ko-KR" altLang="en-US" sz="2500" b="1" spc="100" dirty="0">
                <a:solidFill>
                  <a:schemeClr val="accent5">
                    <a:lumMod val="75000"/>
                  </a:schemeClr>
                </a:solidFill>
                <a:latin typeface="+mn-ea"/>
              </a:rPr>
              <a:t>강의 내용 요약 입력</a:t>
            </a:r>
            <a:endParaRPr lang="en-US" altLang="ko-KR" sz="2500" b="1" spc="100" dirty="0">
              <a:solidFill>
                <a:schemeClr val="accent5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lang="ko-KR" altLang="en-US" sz="2500" b="1" spc="100" dirty="0">
                <a:solidFill>
                  <a:schemeClr val="accent5">
                    <a:lumMod val="75000"/>
                  </a:schemeClr>
                </a:solidFill>
                <a:latin typeface="+mn-ea"/>
              </a:rPr>
              <a:t>강의 내용 요약 입력</a:t>
            </a:r>
            <a:endParaRPr lang="en-US" altLang="ko-KR" sz="2500" b="1" spc="100" dirty="0">
              <a:solidFill>
                <a:schemeClr val="accent5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lang="ko-KR" altLang="en-US" sz="2500" b="1" spc="100" dirty="0">
                <a:solidFill>
                  <a:schemeClr val="accent5">
                    <a:lumMod val="75000"/>
                  </a:schemeClr>
                </a:solidFill>
                <a:latin typeface="+mn-ea"/>
              </a:rPr>
              <a:t>강의 내용 요약 입력</a:t>
            </a:r>
            <a:endParaRPr lang="en-US" altLang="ko-KR" sz="2500" b="1" spc="100" dirty="0">
              <a:solidFill>
                <a:schemeClr val="accent5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lang="ko-KR" altLang="en-US" sz="2500" b="1" spc="100" dirty="0">
                <a:solidFill>
                  <a:schemeClr val="accent5">
                    <a:lumMod val="75000"/>
                  </a:schemeClr>
                </a:solidFill>
                <a:latin typeface="+mn-ea"/>
              </a:rPr>
              <a:t>강의 내용 요약 입력</a:t>
            </a:r>
            <a:endParaRPr lang="en-US" altLang="ko-KR" sz="2500" b="1" spc="100" dirty="0">
              <a:solidFill>
                <a:schemeClr val="accent5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lang="ko-KR" altLang="en-US" sz="2500" b="1" spc="100" dirty="0">
                <a:solidFill>
                  <a:schemeClr val="accent5">
                    <a:lumMod val="75000"/>
                  </a:schemeClr>
                </a:solidFill>
                <a:latin typeface="+mn-ea"/>
              </a:rPr>
              <a:t>강의 내용 요약 입력</a:t>
            </a:r>
            <a:endParaRPr lang="en-US" altLang="ko-KR" sz="2500" b="1" spc="100" dirty="0">
              <a:solidFill>
                <a:schemeClr val="accent5">
                  <a:lumMod val="75000"/>
                </a:schemeClr>
              </a:solidFill>
              <a:latin typeface="+mn-ea"/>
            </a:endParaRPr>
          </a:p>
          <a:p>
            <a:pPr algn="ctr"/>
            <a:r>
              <a:rPr lang="ko-KR" altLang="en-US" sz="2500" b="1" spc="100" dirty="0">
                <a:solidFill>
                  <a:schemeClr val="accent5">
                    <a:lumMod val="75000"/>
                  </a:schemeClr>
                </a:solidFill>
                <a:latin typeface="+mn-ea"/>
              </a:rPr>
              <a:t>강의 내용 요약 </a:t>
            </a:r>
            <a:r>
              <a:rPr lang="ko-KR" altLang="en-US" sz="2500" b="1" spc="100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입력</a:t>
            </a:r>
            <a:endParaRPr lang="en-US" altLang="ko-KR" sz="2500" b="1" spc="100" dirty="0">
              <a:solidFill>
                <a:schemeClr val="accent5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4764" y="5601110"/>
            <a:ext cx="1157689" cy="338554"/>
          </a:xfrm>
          <a:prstGeom prst="rect">
            <a:avLst/>
          </a:prstGeom>
          <a:noFill/>
          <a:ln>
            <a:noFill/>
          </a:ln>
        </p:spPr>
        <p:txBody>
          <a:bodyPr vert="horz" wrap="none" rtlCol="0">
            <a:spAutoFit/>
          </a:bodyPr>
          <a:lstStyle/>
          <a:p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발 표 자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68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pic>
        <p:nvPicPr>
          <p:cNvPr id="4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1981" y="1485094"/>
            <a:ext cx="388620" cy="388620"/>
          </a:xfrm>
          <a:prstGeom prst="rect">
            <a:avLst/>
          </a:prstGeom>
          <a:noFill/>
        </p:spPr>
      </p:pic>
      <p:pic>
        <p:nvPicPr>
          <p:cNvPr id="5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6769" y="2037547"/>
            <a:ext cx="335280" cy="335280"/>
          </a:xfrm>
          <a:prstGeom prst="rect">
            <a:avLst/>
          </a:prstGeom>
          <a:noFill/>
        </p:spPr>
      </p:pic>
      <p:pic>
        <p:nvPicPr>
          <p:cNvPr id="6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10133" y="4653238"/>
            <a:ext cx="146304" cy="201168"/>
          </a:xfrm>
          <a:prstGeom prst="rect">
            <a:avLst/>
          </a:prstGeom>
          <a:noFill/>
        </p:spPr>
      </p:pic>
      <p:sp>
        <p:nvSpPr>
          <p:cNvPr id="7" name="TextBox 43"/>
          <p:cNvSpPr txBox="1">
            <a:spLocks noChangeAspect="1"/>
          </p:cNvSpPr>
          <p:nvPr/>
        </p:nvSpPr>
        <p:spPr>
          <a:xfrm>
            <a:off x="406376" y="1493973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8" name="TextBox 36"/>
          <p:cNvSpPr txBox="1"/>
          <p:nvPr/>
        </p:nvSpPr>
        <p:spPr>
          <a:xfrm>
            <a:off x="595818" y="2047071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9" name="TextBox 42"/>
          <p:cNvSpPr txBox="1"/>
          <p:nvPr/>
        </p:nvSpPr>
        <p:spPr>
          <a:xfrm>
            <a:off x="795846" y="1504143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948247" y="2056597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67298" y="250427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95846" y="4031175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948247" y="4602679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967298" y="5031307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5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5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81506" y="4015905"/>
            <a:ext cx="388620" cy="388620"/>
          </a:xfrm>
          <a:prstGeom prst="rect">
            <a:avLst/>
          </a:prstGeom>
          <a:noFill/>
        </p:spPr>
      </p:pic>
      <p:sp>
        <p:nvSpPr>
          <p:cNvPr id="16" name="TextBox 43"/>
          <p:cNvSpPr txBox="1">
            <a:spLocks noChangeAspect="1"/>
          </p:cNvSpPr>
          <p:nvPr/>
        </p:nvSpPr>
        <p:spPr>
          <a:xfrm>
            <a:off x="424368" y="4015508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1183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55" name="자유형 54"/>
          <p:cNvSpPr/>
          <p:nvPr/>
        </p:nvSpPr>
        <p:spPr>
          <a:xfrm rot="10800000">
            <a:off x="2927837" y="1353185"/>
            <a:ext cx="5587867" cy="2778368"/>
          </a:xfrm>
          <a:custGeom>
            <a:avLst/>
            <a:gdLst>
              <a:gd name="connsiteX0" fmla="*/ 1195364 w 5596658"/>
              <a:gd name="connsiteY0" fmla="*/ 2791578 h 2791578"/>
              <a:gd name="connsiteX1" fmla="*/ 0 w 5596658"/>
              <a:gd name="connsiteY1" fmla="*/ 1982687 h 2791578"/>
              <a:gd name="connsiteX2" fmla="*/ 1195364 w 5596658"/>
              <a:gd name="connsiteY2" fmla="*/ 1173795 h 2791578"/>
              <a:gd name="connsiteX3" fmla="*/ 1195364 w 5596658"/>
              <a:gd name="connsiteY3" fmla="*/ 1578241 h 2791578"/>
              <a:gd name="connsiteX4" fmla="*/ 2642795 w 5596658"/>
              <a:gd name="connsiteY4" fmla="*/ 1578241 h 2791578"/>
              <a:gd name="connsiteX5" fmla="*/ 2708617 w 5596658"/>
              <a:gd name="connsiteY5" fmla="*/ 1686587 h 2791578"/>
              <a:gd name="connsiteX6" fmla="*/ 3852914 w 5596658"/>
              <a:gd name="connsiteY6" fmla="*/ 2372448 h 2791578"/>
              <a:gd name="connsiteX7" fmla="*/ 3959257 w 5596658"/>
              <a:gd name="connsiteY7" fmla="*/ 2377818 h 2791578"/>
              <a:gd name="connsiteX8" fmla="*/ 3959257 w 5596658"/>
              <a:gd name="connsiteY8" fmla="*/ 2377818 h 2791578"/>
              <a:gd name="connsiteX9" fmla="*/ 3852915 w 5596658"/>
              <a:gd name="connsiteY9" fmla="*/ 2372448 h 2791578"/>
              <a:gd name="connsiteX10" fmla="*/ 2708618 w 5596658"/>
              <a:gd name="connsiteY10" fmla="*/ 1686587 h 2791578"/>
              <a:gd name="connsiteX11" fmla="*/ 2642796 w 5596658"/>
              <a:gd name="connsiteY11" fmla="*/ 1578241 h 2791578"/>
              <a:gd name="connsiteX12" fmla="*/ 3859736 w 5596658"/>
              <a:gd name="connsiteY12" fmla="*/ 1578241 h 2791578"/>
              <a:gd name="connsiteX13" fmla="*/ 3978874 w 5596658"/>
              <a:gd name="connsiteY13" fmla="*/ 1578241 h 2791578"/>
              <a:gd name="connsiteX14" fmla="*/ 3978874 w 5596658"/>
              <a:gd name="connsiteY14" fmla="*/ 1585424 h 2791578"/>
              <a:gd name="connsiteX15" fmla="*/ 3994854 w 5596658"/>
              <a:gd name="connsiteY15" fmla="*/ 1586231 h 2791578"/>
              <a:gd name="connsiteX16" fmla="*/ 4795756 w 5596658"/>
              <a:gd name="connsiteY16" fmla="*/ 785328 h 2791578"/>
              <a:gd name="connsiteX17" fmla="*/ 4156263 w 5596658"/>
              <a:gd name="connsiteY17" fmla="*/ 697 h 2791578"/>
              <a:gd name="connsiteX18" fmla="*/ 4151695 w 5596658"/>
              <a:gd name="connsiteY18" fmla="*/ 0 h 2791578"/>
              <a:gd name="connsiteX19" fmla="*/ 5390077 w 5596658"/>
              <a:gd name="connsiteY19" fmla="*/ 0 h 2791578"/>
              <a:gd name="connsiteX20" fmla="*/ 5403329 w 5596658"/>
              <a:gd name="connsiteY20" fmla="*/ 21812 h 2791578"/>
              <a:gd name="connsiteX21" fmla="*/ 5596658 w 5596658"/>
              <a:gd name="connsiteY21" fmla="*/ 785328 h 2791578"/>
              <a:gd name="connsiteX22" fmla="*/ 3994853 w 5596658"/>
              <a:gd name="connsiteY22" fmla="*/ 2387134 h 2791578"/>
              <a:gd name="connsiteX23" fmla="*/ 3978873 w 5596658"/>
              <a:gd name="connsiteY23" fmla="*/ 2386327 h 2791578"/>
              <a:gd name="connsiteX24" fmla="*/ 3978873 w 5596658"/>
              <a:gd name="connsiteY24" fmla="*/ 2387132 h 2791578"/>
              <a:gd name="connsiteX25" fmla="*/ 1195364 w 5596658"/>
              <a:gd name="connsiteY25" fmla="*/ 2387132 h 2791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596658" h="2791578">
                <a:moveTo>
                  <a:pt x="1195364" y="2791578"/>
                </a:moveTo>
                <a:lnTo>
                  <a:pt x="0" y="1982687"/>
                </a:lnTo>
                <a:lnTo>
                  <a:pt x="1195364" y="1173795"/>
                </a:lnTo>
                <a:lnTo>
                  <a:pt x="1195364" y="1578241"/>
                </a:lnTo>
                <a:lnTo>
                  <a:pt x="2642795" y="1578241"/>
                </a:lnTo>
                <a:lnTo>
                  <a:pt x="2708617" y="1686587"/>
                </a:lnTo>
                <a:cubicBezTo>
                  <a:pt x="2963200" y="2063420"/>
                  <a:pt x="3376676" y="2324084"/>
                  <a:pt x="3852914" y="2372448"/>
                </a:cubicBezTo>
                <a:lnTo>
                  <a:pt x="3959257" y="2377818"/>
                </a:lnTo>
                <a:lnTo>
                  <a:pt x="3959257" y="2377818"/>
                </a:lnTo>
                <a:lnTo>
                  <a:pt x="3852915" y="2372448"/>
                </a:lnTo>
                <a:cubicBezTo>
                  <a:pt x="3376677" y="2324084"/>
                  <a:pt x="2963201" y="2063420"/>
                  <a:pt x="2708618" y="1686587"/>
                </a:cubicBezTo>
                <a:lnTo>
                  <a:pt x="2642796" y="1578241"/>
                </a:lnTo>
                <a:lnTo>
                  <a:pt x="3859736" y="1578241"/>
                </a:lnTo>
                <a:lnTo>
                  <a:pt x="3978874" y="1578241"/>
                </a:lnTo>
                <a:lnTo>
                  <a:pt x="3978874" y="1585424"/>
                </a:lnTo>
                <a:lnTo>
                  <a:pt x="3994854" y="1586231"/>
                </a:lnTo>
                <a:cubicBezTo>
                  <a:pt x="4437180" y="1586231"/>
                  <a:pt x="4795756" y="1227655"/>
                  <a:pt x="4795756" y="785328"/>
                </a:cubicBezTo>
                <a:cubicBezTo>
                  <a:pt x="4795756" y="398293"/>
                  <a:pt x="4521221" y="75378"/>
                  <a:pt x="4156263" y="697"/>
                </a:cubicBezTo>
                <a:lnTo>
                  <a:pt x="4151695" y="0"/>
                </a:lnTo>
                <a:lnTo>
                  <a:pt x="5390077" y="0"/>
                </a:lnTo>
                <a:lnTo>
                  <a:pt x="5403329" y="21812"/>
                </a:lnTo>
                <a:cubicBezTo>
                  <a:pt x="5526623" y="248778"/>
                  <a:pt x="5596658" y="508874"/>
                  <a:pt x="5596658" y="785328"/>
                </a:cubicBezTo>
                <a:cubicBezTo>
                  <a:pt x="5596658" y="1669981"/>
                  <a:pt x="4879505" y="2387134"/>
                  <a:pt x="3994853" y="2387134"/>
                </a:cubicBezTo>
                <a:lnTo>
                  <a:pt x="3978873" y="2386327"/>
                </a:lnTo>
                <a:lnTo>
                  <a:pt x="3978873" y="2387132"/>
                </a:lnTo>
                <a:lnTo>
                  <a:pt x="1195364" y="2387132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자유형 52"/>
          <p:cNvSpPr/>
          <p:nvPr/>
        </p:nvSpPr>
        <p:spPr>
          <a:xfrm rot="10800000">
            <a:off x="644101" y="2559871"/>
            <a:ext cx="5448967" cy="2761006"/>
          </a:xfrm>
          <a:custGeom>
            <a:avLst/>
            <a:gdLst>
              <a:gd name="connsiteX0" fmla="*/ 4270692 w 5440175"/>
              <a:gd name="connsiteY0" fmla="*/ 1582757 h 2756551"/>
              <a:gd name="connsiteX1" fmla="*/ 4270692 w 5440175"/>
              <a:gd name="connsiteY1" fmla="*/ 1187068 h 2756551"/>
              <a:gd name="connsiteX2" fmla="*/ 2923043 w 5440175"/>
              <a:gd name="connsiteY2" fmla="*/ 1187068 h 2756551"/>
              <a:gd name="connsiteX3" fmla="*/ 2923042 w 5440175"/>
              <a:gd name="connsiteY3" fmla="*/ 1187068 h 2756551"/>
              <a:gd name="connsiteX4" fmla="*/ 1732459 w 5440175"/>
              <a:gd name="connsiteY4" fmla="*/ 1187068 h 2756551"/>
              <a:gd name="connsiteX5" fmla="*/ 1547449 w 5440175"/>
              <a:gd name="connsiteY5" fmla="*/ 1187068 h 2756551"/>
              <a:gd name="connsiteX6" fmla="*/ 1547449 w 5440175"/>
              <a:gd name="connsiteY6" fmla="*/ 1173823 h 2756551"/>
              <a:gd name="connsiteX7" fmla="*/ 1547449 w 5440175"/>
              <a:gd name="connsiteY7" fmla="*/ 403832 h 2756551"/>
              <a:gd name="connsiteX8" fmla="*/ 1581671 w 5440175"/>
              <a:gd name="connsiteY8" fmla="*/ 402104 h 2756551"/>
              <a:gd name="connsiteX9" fmla="*/ 1581670 w 5440175"/>
              <a:gd name="connsiteY9" fmla="*/ 402104 h 2756551"/>
              <a:gd name="connsiteX10" fmla="*/ 1547448 w 5440175"/>
              <a:gd name="connsiteY10" fmla="*/ 403832 h 2756551"/>
              <a:gd name="connsiteX11" fmla="*/ 1547448 w 5440175"/>
              <a:gd name="connsiteY11" fmla="*/ 395689 h 2756551"/>
              <a:gd name="connsiteX12" fmla="*/ 4270692 w 5440175"/>
              <a:gd name="connsiteY12" fmla="*/ 395689 h 2756551"/>
              <a:gd name="connsiteX13" fmla="*/ 4270692 w 5440175"/>
              <a:gd name="connsiteY13" fmla="*/ 0 h 2756551"/>
              <a:gd name="connsiteX14" fmla="*/ 5440175 w 5440175"/>
              <a:gd name="connsiteY14" fmla="*/ 791379 h 2756551"/>
              <a:gd name="connsiteX15" fmla="*/ 1427660 w 5440175"/>
              <a:gd name="connsiteY15" fmla="*/ 2756551 h 2756551"/>
              <a:gd name="connsiteX16" fmla="*/ 204106 w 5440175"/>
              <a:gd name="connsiteY16" fmla="*/ 2756551 h 2756551"/>
              <a:gd name="connsiteX17" fmla="*/ 191013 w 5440175"/>
              <a:gd name="connsiteY17" fmla="*/ 2734999 h 2756551"/>
              <a:gd name="connsiteX18" fmla="*/ 0 w 5440175"/>
              <a:gd name="connsiteY18" fmla="*/ 1980631 h 2756551"/>
              <a:gd name="connsiteX19" fmla="*/ 1420802 w 5440175"/>
              <a:gd name="connsiteY19" fmla="*/ 406187 h 2756551"/>
              <a:gd name="connsiteX20" fmla="*/ 1547446 w 5440175"/>
              <a:gd name="connsiteY20" fmla="*/ 399792 h 2756551"/>
              <a:gd name="connsiteX21" fmla="*/ 1547446 w 5440175"/>
              <a:gd name="connsiteY21" fmla="*/ 1191100 h 2756551"/>
              <a:gd name="connsiteX22" fmla="*/ 1501709 w 5440175"/>
              <a:gd name="connsiteY22" fmla="*/ 1193409 h 2756551"/>
              <a:gd name="connsiteX23" fmla="*/ 791309 w 5440175"/>
              <a:gd name="connsiteY23" fmla="*/ 1980631 h 2756551"/>
              <a:gd name="connsiteX24" fmla="*/ 1423140 w 5440175"/>
              <a:gd name="connsiteY24" fmla="*/ 2755861 h 27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440175" h="2756551">
                <a:moveTo>
                  <a:pt x="4270692" y="1582757"/>
                </a:moveTo>
                <a:lnTo>
                  <a:pt x="4270692" y="1187068"/>
                </a:lnTo>
                <a:lnTo>
                  <a:pt x="2923043" y="1187068"/>
                </a:lnTo>
                <a:lnTo>
                  <a:pt x="2923042" y="1187068"/>
                </a:lnTo>
                <a:lnTo>
                  <a:pt x="1732459" y="1187068"/>
                </a:lnTo>
                <a:lnTo>
                  <a:pt x="1547449" y="1187068"/>
                </a:lnTo>
                <a:lnTo>
                  <a:pt x="1547449" y="1173823"/>
                </a:lnTo>
                <a:lnTo>
                  <a:pt x="1547449" y="403832"/>
                </a:lnTo>
                <a:lnTo>
                  <a:pt x="1581671" y="402104"/>
                </a:lnTo>
                <a:lnTo>
                  <a:pt x="1581670" y="402104"/>
                </a:lnTo>
                <a:lnTo>
                  <a:pt x="1547448" y="403832"/>
                </a:lnTo>
                <a:lnTo>
                  <a:pt x="1547448" y="395689"/>
                </a:lnTo>
                <a:lnTo>
                  <a:pt x="4270692" y="395689"/>
                </a:lnTo>
                <a:lnTo>
                  <a:pt x="4270692" y="0"/>
                </a:lnTo>
                <a:lnTo>
                  <a:pt x="5440175" y="791379"/>
                </a:lnTo>
                <a:close/>
                <a:moveTo>
                  <a:pt x="1427660" y="2756551"/>
                </a:moveTo>
                <a:lnTo>
                  <a:pt x="204106" y="2756551"/>
                </a:lnTo>
                <a:lnTo>
                  <a:pt x="191013" y="2734999"/>
                </a:lnTo>
                <a:cubicBezTo>
                  <a:pt x="69195" y="2510753"/>
                  <a:pt x="0" y="2253773"/>
                  <a:pt x="0" y="1980631"/>
                </a:cubicBezTo>
                <a:cubicBezTo>
                  <a:pt x="0" y="1161206"/>
                  <a:pt x="622758" y="487233"/>
                  <a:pt x="1420802" y="406187"/>
                </a:cubicBezTo>
                <a:lnTo>
                  <a:pt x="1547446" y="399792"/>
                </a:lnTo>
                <a:lnTo>
                  <a:pt x="1547446" y="1191100"/>
                </a:lnTo>
                <a:lnTo>
                  <a:pt x="1501709" y="1193409"/>
                </a:lnTo>
                <a:cubicBezTo>
                  <a:pt x="1102688" y="1233932"/>
                  <a:pt x="791309" y="1570918"/>
                  <a:pt x="791309" y="1980631"/>
                </a:cubicBezTo>
                <a:cubicBezTo>
                  <a:pt x="791309" y="2363030"/>
                  <a:pt x="1062554" y="2682075"/>
                  <a:pt x="1423140" y="2755861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타원 55"/>
          <p:cNvSpPr/>
          <p:nvPr/>
        </p:nvSpPr>
        <p:spPr>
          <a:xfrm>
            <a:off x="3719147" y="2551079"/>
            <a:ext cx="1591407" cy="159140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500" dirty="0"/>
          </a:p>
        </p:txBody>
      </p:sp>
      <p:sp>
        <p:nvSpPr>
          <p:cNvPr id="57" name="직사각형 56"/>
          <p:cNvSpPr/>
          <p:nvPr/>
        </p:nvSpPr>
        <p:spPr>
          <a:xfrm>
            <a:off x="4024972" y="3069783"/>
            <a:ext cx="97975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0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</a:t>
            </a:r>
            <a:endParaRPr lang="ko-KR" altLang="en-US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타원 57"/>
          <p:cNvSpPr/>
          <p:nvPr/>
        </p:nvSpPr>
        <p:spPr>
          <a:xfrm>
            <a:off x="7593614" y="2070337"/>
            <a:ext cx="189781" cy="18978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6380952" y="3109647"/>
            <a:ext cx="2629382" cy="2250855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398893" y="3199464"/>
            <a:ext cx="262938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적어주세요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</p:txBody>
      </p:sp>
      <p:sp>
        <p:nvSpPr>
          <p:cNvPr id="11" name="오른쪽 화살표 10"/>
          <p:cNvSpPr/>
          <p:nvPr/>
        </p:nvSpPr>
        <p:spPr>
          <a:xfrm rot="5400000">
            <a:off x="7289017" y="2567373"/>
            <a:ext cx="798973" cy="167213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1284140" y="4404610"/>
            <a:ext cx="189781" cy="189781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오른쪽 화살표 12"/>
          <p:cNvSpPr/>
          <p:nvPr/>
        </p:nvSpPr>
        <p:spPr>
          <a:xfrm rot="16200000">
            <a:off x="979543" y="3930143"/>
            <a:ext cx="798973" cy="167213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136573" y="1327040"/>
            <a:ext cx="2629382" cy="2250855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154514" y="1416857"/>
            <a:ext cx="262938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적어주세요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81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1199071" y="2320505"/>
            <a:ext cx="2346385" cy="2346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3355675" y="2320505"/>
            <a:ext cx="2346385" cy="2346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5512279" y="2320505"/>
            <a:ext cx="2346385" cy="2346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010617" y="3053750"/>
            <a:ext cx="879894" cy="879894"/>
          </a:xfrm>
          <a:prstGeom prst="ellipse">
            <a:avLst/>
          </a:prstGeom>
          <a:solidFill>
            <a:srgbClr val="4C7DC0"/>
          </a:solidFill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5167224" y="3053750"/>
            <a:ext cx="879894" cy="879894"/>
          </a:xfrm>
          <a:prstGeom prst="ellipse">
            <a:avLst/>
          </a:prstGeom>
          <a:solidFill>
            <a:srgbClr val="4C7DC0"/>
          </a:solidFill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136678" y="331334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내용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274726" y="331334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내용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458013" y="2708867"/>
            <a:ext cx="16786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ko-KR" altLang="en-US" sz="1200" dirty="0"/>
          </a:p>
        </p:txBody>
      </p:sp>
      <p:sp>
        <p:nvSpPr>
          <p:cNvPr id="11" name="직사각형 10"/>
          <p:cNvSpPr/>
          <p:nvPr/>
        </p:nvSpPr>
        <p:spPr>
          <a:xfrm>
            <a:off x="3689534" y="2708867"/>
            <a:ext cx="16786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ko-KR" altLang="en-US" sz="1200" dirty="0"/>
          </a:p>
        </p:txBody>
      </p:sp>
      <p:sp>
        <p:nvSpPr>
          <p:cNvPr id="12" name="직사각형 11"/>
          <p:cNvSpPr/>
          <p:nvPr/>
        </p:nvSpPr>
        <p:spPr>
          <a:xfrm>
            <a:off x="5921057" y="2708867"/>
            <a:ext cx="16786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0363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2"/>
          <p:cNvSpPr txBox="1"/>
          <p:nvPr/>
        </p:nvSpPr>
        <p:spPr>
          <a:xfrm>
            <a:off x="1448304" y="268203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96914" y="3539294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4425" y="2710613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5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19" name="육각형 1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77486" y="356310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2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19680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cxnSp>
        <p:nvCxnSpPr>
          <p:cNvPr id="3" name="꺾인 연결선 2"/>
          <p:cNvCxnSpPr/>
          <p:nvPr/>
        </p:nvCxnSpPr>
        <p:spPr>
          <a:xfrm rot="16200000" flipV="1">
            <a:off x="4516527" y="2789666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rot="5400000" flipH="1" flipV="1">
            <a:off x="2490641" y="2786907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rot="16200000" flipH="1">
            <a:off x="3963297" y="3541608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069683" y="2123803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7" name="육각형 6"/>
          <p:cNvSpPr>
            <a:spLocks noChangeAspect="1"/>
          </p:cNvSpPr>
          <p:nvPr/>
        </p:nvSpPr>
        <p:spPr>
          <a:xfrm>
            <a:off x="1747289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8" name="육각형 7"/>
          <p:cNvSpPr>
            <a:spLocks noChangeAspect="1"/>
          </p:cNvSpPr>
          <p:nvPr/>
        </p:nvSpPr>
        <p:spPr>
          <a:xfrm>
            <a:off x="3785654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" name="육각형 8"/>
          <p:cNvSpPr>
            <a:spLocks noChangeAspect="1"/>
          </p:cNvSpPr>
          <p:nvPr/>
        </p:nvSpPr>
        <p:spPr>
          <a:xfrm>
            <a:off x="5821637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1766338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5015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5923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347238" y="2689592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637752" y="2232390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48456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세부제목</a:t>
            </a:r>
            <a:endParaRPr lang="ko-KR" altLang="en-US" dirty="0"/>
          </a:p>
        </p:txBody>
      </p:sp>
      <p:sp>
        <p:nvSpPr>
          <p:cNvPr id="3" name="모서리가 둥근 직사각형 2"/>
          <p:cNvSpPr/>
          <p:nvPr/>
        </p:nvSpPr>
        <p:spPr>
          <a:xfrm>
            <a:off x="1659468" y="2175932"/>
            <a:ext cx="5935133" cy="2692400"/>
          </a:xfrm>
          <a:prstGeom prst="roundRect">
            <a:avLst>
              <a:gd name="adj" fmla="val 2830"/>
            </a:avLst>
          </a:prstGeom>
          <a:pattFill prst="lgGrid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42"/>
          <p:cNvSpPr txBox="1"/>
          <p:nvPr/>
        </p:nvSpPr>
        <p:spPr>
          <a:xfrm>
            <a:off x="1659468" y="1733487"/>
            <a:ext cx="889000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b="1" spc="100" dirty="0" smtClean="0">
                <a:solidFill>
                  <a:schemeClr val="accent5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2000" b="1" spc="100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5" name="TextBox 42"/>
          <p:cNvSpPr txBox="1"/>
          <p:nvPr/>
        </p:nvSpPr>
        <p:spPr>
          <a:xfrm>
            <a:off x="1659468" y="2234259"/>
            <a:ext cx="5850465" cy="258532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endParaRPr lang="en-US" altLang="ko-KR" sz="1200" b="1" spc="100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 </a:t>
            </a:r>
            <a:r>
              <a:rPr lang="ko-KR" altLang="en-US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200" b="1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7340599" y="1725020"/>
            <a:ext cx="93134" cy="41328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213597" y="1818157"/>
            <a:ext cx="93134" cy="324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090828" y="1962096"/>
            <a:ext cx="93134" cy="180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809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4661" y="2713838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chemeClr val="accent5">
                    <a:lumMod val="75000"/>
                  </a:schemeClr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358573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319</Words>
  <Application>Microsoft Office PowerPoint</Application>
  <PresentationFormat>화면 슬라이드 쇼(4:3)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Windows 사용자</dc:creator>
  <cp:lastModifiedBy>Windows 사용자</cp:lastModifiedBy>
  <cp:revision>8</cp:revision>
  <dcterms:created xsi:type="dcterms:W3CDTF">2018-06-12T06:47:35Z</dcterms:created>
  <dcterms:modified xsi:type="dcterms:W3CDTF">2018-06-14T00:21:16Z</dcterms:modified>
</cp:coreProperties>
</file>