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4E51B7"/>
    <a:srgbClr val="473EC1"/>
    <a:srgbClr val="9798D5"/>
    <a:srgbClr val="003E93"/>
    <a:srgbClr val="0241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45" autoAdjust="0"/>
  </p:normalViewPr>
  <p:slideViewPr>
    <p:cSldViewPr snapToGrid="0">
      <p:cViewPr varScale="1">
        <p:scale>
          <a:sx n="105" d="100"/>
          <a:sy n="105" d="100"/>
        </p:scale>
        <p:origin x="10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342" y="1447104"/>
            <a:ext cx="4809146" cy="2387600"/>
          </a:xfrm>
        </p:spPr>
        <p:txBody>
          <a:bodyPr anchor="b"/>
          <a:lstStyle>
            <a:lvl1pPr algn="ctr">
              <a:defRPr sz="600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333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AB04013-A669-4395-AD0C-215B606129CD}" type="datetimeFigureOut">
              <a:rPr lang="ko-KR" altLang="en-US" smtClean="0"/>
              <a:t>2018-09-03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E9B14D-9F28-433D-AF94-ADED03DD20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8434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AB04013-A669-4395-AD0C-215B606129CD}" type="datetimeFigureOut">
              <a:rPr lang="ko-KR" altLang="en-US" smtClean="0"/>
              <a:t>2018-09-03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E9B14D-9F28-433D-AF94-ADED03DD20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8726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182" y="0"/>
            <a:ext cx="7886700" cy="788556"/>
          </a:xfr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804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AB04013-A669-4395-AD0C-215B606129CD}" type="datetimeFigureOut">
              <a:rPr lang="ko-KR" altLang="en-US" smtClean="0"/>
              <a:t>2018-09-03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E9B14D-9F28-433D-AF94-ADED03DD20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4034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AB04013-A669-4395-AD0C-215B606129CD}" type="datetimeFigureOut">
              <a:rPr lang="ko-KR" altLang="en-US" smtClean="0"/>
              <a:t>2018-09-03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E9B14D-9F28-433D-AF94-ADED03DD20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5823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AB04013-A669-4395-AD0C-215B606129CD}" type="datetimeFigureOut">
              <a:rPr lang="ko-KR" altLang="en-US" smtClean="0"/>
              <a:t>2018-09-03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E9B14D-9F28-433D-AF94-ADED03DD20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4079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AB04013-A669-4395-AD0C-215B606129CD}" type="datetimeFigureOut">
              <a:rPr lang="ko-KR" altLang="en-US" smtClean="0"/>
              <a:t>2018-09-03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E9B14D-9F28-433D-AF94-ADED03DD20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041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1558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AB04013-A669-4395-AD0C-215B606129CD}" type="datetimeFigureOut">
              <a:rPr lang="ko-KR" altLang="en-US" smtClean="0"/>
              <a:t>2018-09-03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E9B14D-9F28-433D-AF94-ADED03DD20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1524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AB04013-A669-4395-AD0C-215B606129CD}" type="datetimeFigureOut">
              <a:rPr lang="ko-KR" altLang="en-US" smtClean="0"/>
              <a:t>2018-09-03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E9B14D-9F28-433D-AF94-ADED03DD20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0760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1737" y="0"/>
            <a:ext cx="7886700" cy="788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252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500" b="1" kern="1200">
          <a:solidFill>
            <a:srgbClr val="4E51B7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93191" y="2678264"/>
            <a:ext cx="4535424" cy="1045930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r>
              <a:rPr lang="ko-KR" altLang="en-US" sz="5000" dirty="0">
                <a:solidFill>
                  <a:srgbClr val="002060"/>
                </a:solidFill>
                <a:latin typeface="+mn-ea"/>
                <a:ea typeface="+mn-ea"/>
              </a:rPr>
              <a:t>강의 </a:t>
            </a:r>
            <a:r>
              <a:rPr lang="ko-KR" altLang="en-US" sz="5000" dirty="0">
                <a:solidFill>
                  <a:srgbClr val="0070C0"/>
                </a:solidFill>
                <a:latin typeface="+mn-ea"/>
                <a:ea typeface="+mn-ea"/>
              </a:rPr>
              <a:t>주제 </a:t>
            </a:r>
            <a:r>
              <a:rPr lang="ko-KR" altLang="en-US" sz="5000" dirty="0">
                <a:solidFill>
                  <a:srgbClr val="002060"/>
                </a:solidFill>
                <a:latin typeface="+mn-ea"/>
                <a:ea typeface="+mn-ea"/>
              </a:rPr>
              <a:t>입력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00866" y="3742614"/>
            <a:ext cx="893193" cy="338554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 anchor="ctr">
            <a:spAutoFit/>
          </a:bodyPr>
          <a:lstStyle/>
          <a:p>
            <a:r>
              <a:rPr lang="ko-KR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발 표 자</a:t>
            </a:r>
            <a:endParaRPr lang="ko-KR" altLang="en-US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93191" y="2632545"/>
            <a:ext cx="4535424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393191" y="3678475"/>
            <a:ext cx="4535424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3228832" y="2271132"/>
            <a:ext cx="176522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필요한 내용 입력</a:t>
            </a:r>
            <a:endParaRPr lang="ko-KR" altLang="en-US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54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세부제목</a:t>
            </a:r>
            <a:endParaRPr lang="ko-KR" altLang="en-US" dirty="0"/>
          </a:p>
        </p:txBody>
      </p:sp>
      <p:grpSp>
        <p:nvGrpSpPr>
          <p:cNvPr id="4" name="그룹 3"/>
          <p:cNvGrpSpPr/>
          <p:nvPr/>
        </p:nvGrpSpPr>
        <p:grpSpPr>
          <a:xfrm>
            <a:off x="391932" y="927559"/>
            <a:ext cx="388620" cy="393383"/>
            <a:chOff x="228600" y="1108713"/>
            <a:chExt cx="388620" cy="393383"/>
          </a:xfrm>
        </p:grpSpPr>
        <p:pic>
          <p:nvPicPr>
            <p:cNvPr id="5" name="Picture 8" descr="C:\Users\Administrator\Desktop\인하대학교\05_템플릿\01_작업\확정\04\PNG\09.png"/>
            <p:cNvPicPr>
              <a:picLocks noChangeAspect="1" noChangeArrowheads="1"/>
            </p:cNvPicPr>
            <p:nvPr/>
          </p:nvPicPr>
          <p:blipFill>
            <a:blip r:embed="rId2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228600" y="1113476"/>
              <a:ext cx="388620" cy="388620"/>
            </a:xfrm>
            <a:prstGeom prst="rect">
              <a:avLst/>
            </a:prstGeom>
            <a:noFill/>
          </p:spPr>
        </p:pic>
        <p:sp>
          <p:nvSpPr>
            <p:cNvPr id="6" name="TextBox 43"/>
            <p:cNvSpPr txBox="1">
              <a:spLocks noChangeAspect="1"/>
            </p:cNvSpPr>
            <p:nvPr/>
          </p:nvSpPr>
          <p:spPr>
            <a:xfrm>
              <a:off x="271462" y="1108713"/>
              <a:ext cx="316112" cy="353943"/>
            </a:xfrm>
            <a:prstGeom prst="rect">
              <a:avLst/>
            </a:prstGeom>
            <a:noFill/>
            <a:effectLst>
              <a:outerShdw blurRad="38100" dir="5400000" algn="t" rotWithShape="0">
                <a:prstClr val="black">
                  <a:alpha val="50000"/>
                </a:prstClr>
              </a:outerShdw>
            </a:effectLst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700" b="1" dirty="0" smtClean="0">
                  <a:solidFill>
                    <a:schemeClr val="bg1"/>
                  </a:solidFill>
                  <a:latin typeface="나눔고딕 ExtraBold" pitchFamily="50" charset="-127"/>
                  <a:ea typeface="나눔고딕 ExtraBold" pitchFamily="50" charset="-127"/>
                </a:rPr>
                <a:t>1</a:t>
              </a:r>
            </a:p>
          </p:txBody>
        </p:sp>
      </p:grpSp>
      <p:grpSp>
        <p:nvGrpSpPr>
          <p:cNvPr id="7" name="그룹 6"/>
          <p:cNvGrpSpPr/>
          <p:nvPr/>
        </p:nvGrpSpPr>
        <p:grpSpPr>
          <a:xfrm>
            <a:off x="596720" y="1484775"/>
            <a:ext cx="335280" cy="335280"/>
            <a:chOff x="433388" y="1665929"/>
            <a:chExt cx="335280" cy="335280"/>
          </a:xfrm>
        </p:grpSpPr>
        <p:pic>
          <p:nvPicPr>
            <p:cNvPr id="8" name="Picture 9" descr="C:\Users\Administrator\Desktop\인하대학교\05_템플릿\01_작업\확정\04\PNG\10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33388" y="1665929"/>
              <a:ext cx="335280" cy="335280"/>
            </a:xfrm>
            <a:prstGeom prst="rect">
              <a:avLst/>
            </a:prstGeom>
            <a:noFill/>
          </p:spPr>
        </p:pic>
        <p:sp>
          <p:nvSpPr>
            <p:cNvPr id="9" name="TextBox 36"/>
            <p:cNvSpPr txBox="1"/>
            <p:nvPr/>
          </p:nvSpPr>
          <p:spPr>
            <a:xfrm>
              <a:off x="452437" y="1667215"/>
              <a:ext cx="301686" cy="323165"/>
            </a:xfrm>
            <a:prstGeom prst="rect">
              <a:avLst/>
            </a:prstGeom>
            <a:noFill/>
            <a:effectLst>
              <a:outerShdw dist="12700" dir="5400000" algn="t" rotWithShape="0">
                <a:schemeClr val="bg1">
                  <a:alpha val="30000"/>
                </a:schemeClr>
              </a:outerShdw>
            </a:effectLst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5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sp>
        <p:nvSpPr>
          <p:cNvPr id="10" name="TextBox 42"/>
          <p:cNvSpPr txBox="1"/>
          <p:nvPr/>
        </p:nvSpPr>
        <p:spPr>
          <a:xfrm>
            <a:off x="815797" y="925970"/>
            <a:ext cx="591983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7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1" name="TextBox 42"/>
          <p:cNvSpPr txBox="1"/>
          <p:nvPr/>
        </p:nvSpPr>
        <p:spPr>
          <a:xfrm>
            <a:off x="968198" y="1477952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2" name="TextBox 42"/>
          <p:cNvSpPr txBox="1"/>
          <p:nvPr/>
        </p:nvSpPr>
        <p:spPr>
          <a:xfrm>
            <a:off x="987249" y="1951503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 algn="l">
              <a:buBlip>
                <a:blip r:embed="rId4"/>
              </a:buBlip>
            </a:pPr>
            <a:r>
              <a:rPr lang="ko-KR" altLang="en-US" sz="1300" b="1" spc="100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300" b="1" spc="100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.</a:t>
            </a:r>
            <a:endParaRPr lang="en-US" altLang="ko-KR" sz="1300" b="1" spc="100" dirty="0">
              <a:solidFill>
                <a:schemeClr val="accent5">
                  <a:lumMod val="50000"/>
                </a:schemeClr>
              </a:solidFill>
              <a:latin typeface="+mn-ea"/>
            </a:endParaRPr>
          </a:p>
        </p:txBody>
      </p:sp>
      <p:grpSp>
        <p:nvGrpSpPr>
          <p:cNvPr id="13" name="그룹 12"/>
          <p:cNvGrpSpPr/>
          <p:nvPr/>
        </p:nvGrpSpPr>
        <p:grpSpPr>
          <a:xfrm>
            <a:off x="391932" y="3725328"/>
            <a:ext cx="388620" cy="393383"/>
            <a:chOff x="228600" y="1108713"/>
            <a:chExt cx="388620" cy="393383"/>
          </a:xfrm>
        </p:grpSpPr>
        <p:pic>
          <p:nvPicPr>
            <p:cNvPr id="14" name="Picture 8" descr="C:\Users\Administrator\Desktop\인하대학교\05_템플릿\01_작업\확정\04\PNG\09.png"/>
            <p:cNvPicPr>
              <a:picLocks noChangeAspect="1" noChangeArrowheads="1"/>
            </p:cNvPicPr>
            <p:nvPr/>
          </p:nvPicPr>
          <p:blipFill>
            <a:blip r:embed="rId2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228600" y="1113476"/>
              <a:ext cx="388620" cy="388620"/>
            </a:xfrm>
            <a:prstGeom prst="rect">
              <a:avLst/>
            </a:prstGeom>
            <a:noFill/>
          </p:spPr>
        </p:pic>
        <p:sp>
          <p:nvSpPr>
            <p:cNvPr id="15" name="TextBox 43"/>
            <p:cNvSpPr txBox="1">
              <a:spLocks noChangeAspect="1"/>
            </p:cNvSpPr>
            <p:nvPr/>
          </p:nvSpPr>
          <p:spPr>
            <a:xfrm>
              <a:off x="271462" y="1108713"/>
              <a:ext cx="316112" cy="353943"/>
            </a:xfrm>
            <a:prstGeom prst="rect">
              <a:avLst/>
            </a:prstGeom>
            <a:noFill/>
            <a:effectLst>
              <a:outerShdw blurRad="38100" dir="5400000" algn="t" rotWithShape="0">
                <a:prstClr val="black">
                  <a:alpha val="50000"/>
                </a:prstClr>
              </a:outerShdw>
            </a:effectLst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700" b="1" dirty="0" smtClean="0">
                  <a:solidFill>
                    <a:schemeClr val="bg1"/>
                  </a:solidFill>
                  <a:latin typeface="나눔고딕 ExtraBold" pitchFamily="50" charset="-127"/>
                  <a:ea typeface="나눔고딕 ExtraBold" pitchFamily="50" charset="-127"/>
                </a:rPr>
                <a:t>2</a:t>
              </a:r>
            </a:p>
          </p:txBody>
        </p:sp>
      </p:grpSp>
      <p:grpSp>
        <p:nvGrpSpPr>
          <p:cNvPr id="16" name="그룹 15"/>
          <p:cNvGrpSpPr/>
          <p:nvPr/>
        </p:nvGrpSpPr>
        <p:grpSpPr>
          <a:xfrm>
            <a:off x="596720" y="4282544"/>
            <a:ext cx="335280" cy="335280"/>
            <a:chOff x="433388" y="1665929"/>
            <a:chExt cx="335280" cy="335280"/>
          </a:xfrm>
        </p:grpSpPr>
        <p:pic>
          <p:nvPicPr>
            <p:cNvPr id="17" name="Picture 9" descr="C:\Users\Administrator\Desktop\인하대학교\05_템플릿\01_작업\확정\04\PNG\10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33388" y="1665929"/>
              <a:ext cx="335280" cy="335280"/>
            </a:xfrm>
            <a:prstGeom prst="rect">
              <a:avLst/>
            </a:prstGeom>
            <a:noFill/>
          </p:spPr>
        </p:pic>
        <p:sp>
          <p:nvSpPr>
            <p:cNvPr id="18" name="TextBox 36"/>
            <p:cNvSpPr txBox="1"/>
            <p:nvPr/>
          </p:nvSpPr>
          <p:spPr>
            <a:xfrm>
              <a:off x="452437" y="1667215"/>
              <a:ext cx="301686" cy="323165"/>
            </a:xfrm>
            <a:prstGeom prst="rect">
              <a:avLst/>
            </a:prstGeom>
            <a:noFill/>
            <a:effectLst>
              <a:outerShdw dist="12700" dir="5400000" algn="t" rotWithShape="0">
                <a:schemeClr val="bg1">
                  <a:alpha val="30000"/>
                </a:schemeClr>
              </a:outerShdw>
            </a:effectLst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5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sp>
        <p:nvSpPr>
          <p:cNvPr id="19" name="TextBox 42"/>
          <p:cNvSpPr txBox="1"/>
          <p:nvPr/>
        </p:nvSpPr>
        <p:spPr>
          <a:xfrm>
            <a:off x="815797" y="3723739"/>
            <a:ext cx="591983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7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0" name="TextBox 42"/>
          <p:cNvSpPr txBox="1"/>
          <p:nvPr/>
        </p:nvSpPr>
        <p:spPr>
          <a:xfrm>
            <a:off x="968198" y="4256273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1" name="TextBox 42"/>
          <p:cNvSpPr txBox="1"/>
          <p:nvPr/>
        </p:nvSpPr>
        <p:spPr>
          <a:xfrm>
            <a:off x="987249" y="4749272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 algn="l">
              <a:buBlip>
                <a:blip r:embed="rId4"/>
              </a:buBlip>
            </a:pPr>
            <a:r>
              <a:rPr lang="ko-KR" altLang="en-US" sz="1300" b="1" spc="100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300" b="1" spc="100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.</a:t>
            </a:r>
            <a:endParaRPr lang="en-US" altLang="ko-KR" sz="1300" b="1" spc="100" dirty="0">
              <a:solidFill>
                <a:schemeClr val="accent5">
                  <a:lumMod val="50000"/>
                </a:schemeClr>
              </a:solidFill>
              <a:latin typeface="+mn-ea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596720" y="2370893"/>
            <a:ext cx="335280" cy="335280"/>
            <a:chOff x="433388" y="1665929"/>
            <a:chExt cx="335280" cy="335280"/>
          </a:xfrm>
        </p:grpSpPr>
        <p:pic>
          <p:nvPicPr>
            <p:cNvPr id="23" name="Picture 9" descr="C:\Users\Administrator\Desktop\인하대학교\05_템플릿\01_작업\확정\04\PNG\10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33388" y="1665929"/>
              <a:ext cx="335280" cy="335280"/>
            </a:xfrm>
            <a:prstGeom prst="rect">
              <a:avLst/>
            </a:prstGeom>
            <a:noFill/>
          </p:spPr>
        </p:pic>
        <p:sp>
          <p:nvSpPr>
            <p:cNvPr id="24" name="TextBox 36"/>
            <p:cNvSpPr txBox="1"/>
            <p:nvPr/>
          </p:nvSpPr>
          <p:spPr>
            <a:xfrm>
              <a:off x="452437" y="1667215"/>
              <a:ext cx="301686" cy="323165"/>
            </a:xfrm>
            <a:prstGeom prst="rect">
              <a:avLst/>
            </a:prstGeom>
            <a:noFill/>
            <a:effectLst>
              <a:outerShdw dist="12700" dir="5400000" algn="t" rotWithShape="0">
                <a:schemeClr val="bg1">
                  <a:alpha val="30000"/>
                </a:schemeClr>
              </a:outerShdw>
            </a:effectLst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5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sp>
        <p:nvSpPr>
          <p:cNvPr id="25" name="TextBox 42"/>
          <p:cNvSpPr txBox="1"/>
          <p:nvPr/>
        </p:nvSpPr>
        <p:spPr>
          <a:xfrm>
            <a:off x="968198" y="2374100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6" name="TextBox 42"/>
          <p:cNvSpPr txBox="1"/>
          <p:nvPr/>
        </p:nvSpPr>
        <p:spPr>
          <a:xfrm>
            <a:off x="987249" y="2837621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 algn="l">
              <a:buBlip>
                <a:blip r:embed="rId4"/>
              </a:buBlip>
            </a:pPr>
            <a:r>
              <a:rPr lang="ko-KR" altLang="en-US" sz="1300" b="1" spc="100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300" b="1" spc="100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.</a:t>
            </a:r>
            <a:endParaRPr lang="en-US" altLang="ko-KR" sz="1300" b="1" spc="100" dirty="0">
              <a:solidFill>
                <a:schemeClr val="accent5">
                  <a:lumMod val="50000"/>
                </a:schemeClr>
              </a:solidFill>
              <a:latin typeface="+mn-ea"/>
            </a:endParaRPr>
          </a:p>
        </p:txBody>
      </p:sp>
      <p:grpSp>
        <p:nvGrpSpPr>
          <p:cNvPr id="27" name="그룹 26"/>
          <p:cNvGrpSpPr/>
          <p:nvPr/>
        </p:nvGrpSpPr>
        <p:grpSpPr>
          <a:xfrm>
            <a:off x="596720" y="5202884"/>
            <a:ext cx="335280" cy="335280"/>
            <a:chOff x="433388" y="1665929"/>
            <a:chExt cx="335280" cy="335280"/>
          </a:xfrm>
        </p:grpSpPr>
        <p:pic>
          <p:nvPicPr>
            <p:cNvPr id="28" name="Picture 9" descr="C:\Users\Administrator\Desktop\인하대학교\05_템플릿\01_작업\확정\04\PNG\10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33388" y="1665929"/>
              <a:ext cx="335280" cy="335280"/>
            </a:xfrm>
            <a:prstGeom prst="rect">
              <a:avLst/>
            </a:prstGeom>
            <a:noFill/>
          </p:spPr>
        </p:pic>
        <p:sp>
          <p:nvSpPr>
            <p:cNvPr id="29" name="TextBox 36"/>
            <p:cNvSpPr txBox="1"/>
            <p:nvPr/>
          </p:nvSpPr>
          <p:spPr>
            <a:xfrm>
              <a:off x="452437" y="1667215"/>
              <a:ext cx="301686" cy="323165"/>
            </a:xfrm>
            <a:prstGeom prst="rect">
              <a:avLst/>
            </a:prstGeom>
            <a:noFill/>
            <a:effectLst>
              <a:outerShdw dist="12700" dir="5400000" algn="t" rotWithShape="0">
                <a:schemeClr val="bg1">
                  <a:alpha val="30000"/>
                </a:schemeClr>
              </a:outerShdw>
            </a:effectLst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5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sp>
        <p:nvSpPr>
          <p:cNvPr id="30" name="TextBox 42"/>
          <p:cNvSpPr txBox="1"/>
          <p:nvPr/>
        </p:nvSpPr>
        <p:spPr>
          <a:xfrm>
            <a:off x="968198" y="5206091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31" name="TextBox 42"/>
          <p:cNvSpPr txBox="1"/>
          <p:nvPr/>
        </p:nvSpPr>
        <p:spPr>
          <a:xfrm>
            <a:off x="987249" y="5669612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 algn="l">
              <a:buBlip>
                <a:blip r:embed="rId4"/>
              </a:buBlip>
            </a:pPr>
            <a:r>
              <a:rPr lang="ko-KR" altLang="en-US" sz="1300" b="1" spc="100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300" b="1" spc="100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.</a:t>
            </a:r>
            <a:endParaRPr lang="en-US" altLang="ko-KR" sz="1300" b="1" spc="100" dirty="0">
              <a:solidFill>
                <a:schemeClr val="accent5">
                  <a:lumMod val="50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6789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세부제목</a:t>
            </a:r>
            <a:endParaRPr lang="ko-KR" altLang="en-US" dirty="0"/>
          </a:p>
        </p:txBody>
      </p:sp>
      <p:sp>
        <p:nvSpPr>
          <p:cNvPr id="3" name="자유형 2"/>
          <p:cNvSpPr/>
          <p:nvPr/>
        </p:nvSpPr>
        <p:spPr>
          <a:xfrm>
            <a:off x="665595" y="1538526"/>
            <a:ext cx="2178193" cy="2138000"/>
          </a:xfrm>
          <a:custGeom>
            <a:avLst/>
            <a:gdLst>
              <a:gd name="connsiteX0" fmla="*/ 1666861 w 2178193"/>
              <a:gd name="connsiteY0" fmla="*/ 0 h 2138000"/>
              <a:gd name="connsiteX1" fmla="*/ 1958367 w 2178193"/>
              <a:gd name="connsiteY1" fmla="*/ 271844 h 2138000"/>
              <a:gd name="connsiteX2" fmla="*/ 2178193 w 2178193"/>
              <a:gd name="connsiteY2" fmla="*/ 476843 h 2138000"/>
              <a:gd name="connsiteX3" fmla="*/ 1967476 w 2178193"/>
              <a:gd name="connsiteY3" fmla="*/ 673347 h 2138000"/>
              <a:gd name="connsiteX4" fmla="*/ 1666862 w 2178193"/>
              <a:gd name="connsiteY4" fmla="*/ 953685 h 2138000"/>
              <a:gd name="connsiteX5" fmla="*/ 1666862 w 2178193"/>
              <a:gd name="connsiteY5" fmla="*/ 674313 h 2138000"/>
              <a:gd name="connsiteX6" fmla="*/ 1666861 w 2178193"/>
              <a:gd name="connsiteY6" fmla="*/ 674313 h 2138000"/>
              <a:gd name="connsiteX7" fmla="*/ 1666861 w 2178193"/>
              <a:gd name="connsiteY7" fmla="*/ 674312 h 2138000"/>
              <a:gd name="connsiteX8" fmla="*/ 1534255 w 2178193"/>
              <a:gd name="connsiteY8" fmla="*/ 694550 h 2138000"/>
              <a:gd name="connsiteX9" fmla="*/ 400837 w 2178193"/>
              <a:gd name="connsiteY9" fmla="*/ 2085207 h 2138000"/>
              <a:gd name="connsiteX10" fmla="*/ 401829 w 2178193"/>
              <a:gd name="connsiteY10" fmla="*/ 2104846 h 2138000"/>
              <a:gd name="connsiteX11" fmla="*/ 217706 w 2178193"/>
              <a:gd name="connsiteY11" fmla="*/ 1907406 h 2138000"/>
              <a:gd name="connsiteX12" fmla="*/ 2666 w 2178193"/>
              <a:gd name="connsiteY12" fmla="*/ 2138000 h 2138000"/>
              <a:gd name="connsiteX13" fmla="*/ 0 w 2178193"/>
              <a:gd name="connsiteY13" fmla="*/ 2085207 h 2138000"/>
              <a:gd name="connsiteX14" fmla="*/ 1634215 w 2178193"/>
              <a:gd name="connsiteY14" fmla="*/ 274271 h 2138000"/>
              <a:gd name="connsiteX15" fmla="*/ 1666861 w 2178193"/>
              <a:gd name="connsiteY15" fmla="*/ 272622 h 213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178193" h="2138000">
                <a:moveTo>
                  <a:pt x="1666861" y="0"/>
                </a:moveTo>
                <a:lnTo>
                  <a:pt x="1958367" y="271844"/>
                </a:lnTo>
                <a:lnTo>
                  <a:pt x="2178193" y="476843"/>
                </a:lnTo>
                <a:lnTo>
                  <a:pt x="1967476" y="673347"/>
                </a:lnTo>
                <a:lnTo>
                  <a:pt x="1666862" y="953685"/>
                </a:lnTo>
                <a:lnTo>
                  <a:pt x="1666862" y="674313"/>
                </a:lnTo>
                <a:lnTo>
                  <a:pt x="1666861" y="674313"/>
                </a:lnTo>
                <a:lnTo>
                  <a:pt x="1666861" y="674312"/>
                </a:lnTo>
                <a:lnTo>
                  <a:pt x="1534255" y="694550"/>
                </a:lnTo>
                <a:cubicBezTo>
                  <a:pt x="887415" y="826913"/>
                  <a:pt x="400837" y="1399237"/>
                  <a:pt x="400837" y="2085207"/>
                </a:cubicBezTo>
                <a:lnTo>
                  <a:pt x="401829" y="2104846"/>
                </a:lnTo>
                <a:lnTo>
                  <a:pt x="217706" y="1907406"/>
                </a:lnTo>
                <a:lnTo>
                  <a:pt x="2666" y="2138000"/>
                </a:lnTo>
                <a:lnTo>
                  <a:pt x="0" y="2085207"/>
                </a:lnTo>
                <a:cubicBezTo>
                  <a:pt x="0" y="1142698"/>
                  <a:pt x="716301" y="367490"/>
                  <a:pt x="1634215" y="274271"/>
                </a:cubicBezTo>
                <a:lnTo>
                  <a:pt x="1666861" y="272622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자유형 3"/>
          <p:cNvSpPr/>
          <p:nvPr/>
        </p:nvSpPr>
        <p:spPr>
          <a:xfrm>
            <a:off x="2691698" y="1810370"/>
            <a:ext cx="1941437" cy="2146895"/>
          </a:xfrm>
          <a:custGeom>
            <a:avLst/>
            <a:gdLst>
              <a:gd name="connsiteX0" fmla="*/ 0 w 1941437"/>
              <a:gd name="connsiteY0" fmla="*/ 0 h 2146895"/>
              <a:gd name="connsiteX1" fmla="*/ 48086 w 1941437"/>
              <a:gd name="connsiteY1" fmla="*/ 2428 h 2146895"/>
              <a:gd name="connsiteX2" fmla="*/ 1672903 w 1941437"/>
              <a:gd name="connsiteY2" fmla="*/ 1627245 h 2146895"/>
              <a:gd name="connsiteX3" fmla="*/ 1673323 w 1941437"/>
              <a:gd name="connsiteY3" fmla="*/ 1635563 h 2146895"/>
              <a:gd name="connsiteX4" fmla="*/ 1673324 w 1941437"/>
              <a:gd name="connsiteY4" fmla="*/ 1635563 h 2146895"/>
              <a:gd name="connsiteX5" fmla="*/ 1941437 w 1941437"/>
              <a:gd name="connsiteY5" fmla="*/ 1635563 h 2146895"/>
              <a:gd name="connsiteX6" fmla="*/ 1676960 w 1941437"/>
              <a:gd name="connsiteY6" fmla="*/ 1919170 h 2146895"/>
              <a:gd name="connsiteX7" fmla="*/ 1676960 w 1941437"/>
              <a:gd name="connsiteY7" fmla="*/ 1919171 h 2146895"/>
              <a:gd name="connsiteX8" fmla="*/ 1464595 w 1941437"/>
              <a:gd name="connsiteY8" fmla="*/ 2146895 h 2146895"/>
              <a:gd name="connsiteX9" fmla="*/ 1274893 w 1941437"/>
              <a:gd name="connsiteY9" fmla="*/ 1943472 h 2146895"/>
              <a:gd name="connsiteX10" fmla="*/ 1274893 w 1941437"/>
              <a:gd name="connsiteY10" fmla="*/ 1943473 h 2146895"/>
              <a:gd name="connsiteX11" fmla="*/ 987752 w 1941437"/>
              <a:gd name="connsiteY11" fmla="*/ 1635564 h 2146895"/>
              <a:gd name="connsiteX12" fmla="*/ 1269149 w 1941437"/>
              <a:gd name="connsiteY12" fmla="*/ 1635564 h 2146895"/>
              <a:gd name="connsiteX13" fmla="*/ 1274134 w 1941437"/>
              <a:gd name="connsiteY13" fmla="*/ 1668230 h 2146895"/>
              <a:gd name="connsiteX14" fmla="*/ 1281463 w 1941437"/>
              <a:gd name="connsiteY14" fmla="*/ 1813365 h 2146895"/>
              <a:gd name="connsiteX15" fmla="*/ 1281463 w 1941437"/>
              <a:gd name="connsiteY15" fmla="*/ 1813364 h 2146895"/>
              <a:gd name="connsiteX16" fmla="*/ 1274134 w 1941437"/>
              <a:gd name="connsiteY16" fmla="*/ 1668229 h 2146895"/>
              <a:gd name="connsiteX17" fmla="*/ 1269149 w 1941437"/>
              <a:gd name="connsiteY17" fmla="*/ 1635563 h 2146895"/>
              <a:gd name="connsiteX18" fmla="*/ 1269148 w 1941437"/>
              <a:gd name="connsiteY18" fmla="*/ 1635563 h 2146895"/>
              <a:gd name="connsiteX19" fmla="*/ 1252623 w 1941437"/>
              <a:gd name="connsiteY19" fmla="*/ 1527286 h 2146895"/>
              <a:gd name="connsiteX20" fmla="*/ 148044 w 1941437"/>
              <a:gd name="connsiteY20" fmla="*/ 422707 h 2146895"/>
              <a:gd name="connsiteX21" fmla="*/ 9109 w 1941437"/>
              <a:gd name="connsiteY21" fmla="*/ 401503 h 2146895"/>
              <a:gd name="connsiteX22" fmla="*/ 219826 w 1941437"/>
              <a:gd name="connsiteY22" fmla="*/ 204999 h 2146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941437" h="2146895">
                <a:moveTo>
                  <a:pt x="0" y="0"/>
                </a:moveTo>
                <a:lnTo>
                  <a:pt x="48086" y="2428"/>
                </a:lnTo>
                <a:cubicBezTo>
                  <a:pt x="904806" y="89433"/>
                  <a:pt x="1585898" y="770525"/>
                  <a:pt x="1672903" y="1627245"/>
                </a:cubicBezTo>
                <a:lnTo>
                  <a:pt x="1673323" y="1635563"/>
                </a:lnTo>
                <a:lnTo>
                  <a:pt x="1673324" y="1635563"/>
                </a:lnTo>
                <a:lnTo>
                  <a:pt x="1941437" y="1635563"/>
                </a:lnTo>
                <a:lnTo>
                  <a:pt x="1676960" y="1919170"/>
                </a:lnTo>
                <a:lnTo>
                  <a:pt x="1676960" y="1919171"/>
                </a:lnTo>
                <a:lnTo>
                  <a:pt x="1464595" y="2146895"/>
                </a:lnTo>
                <a:lnTo>
                  <a:pt x="1274893" y="1943472"/>
                </a:lnTo>
                <a:lnTo>
                  <a:pt x="1274893" y="1943473"/>
                </a:lnTo>
                <a:lnTo>
                  <a:pt x="987752" y="1635564"/>
                </a:lnTo>
                <a:lnTo>
                  <a:pt x="1269149" y="1635564"/>
                </a:lnTo>
                <a:lnTo>
                  <a:pt x="1274134" y="1668230"/>
                </a:lnTo>
                <a:lnTo>
                  <a:pt x="1281463" y="1813365"/>
                </a:lnTo>
                <a:lnTo>
                  <a:pt x="1281463" y="1813364"/>
                </a:lnTo>
                <a:cubicBezTo>
                  <a:pt x="1281463" y="1764366"/>
                  <a:pt x="1278981" y="1715948"/>
                  <a:pt x="1274134" y="1668229"/>
                </a:cubicBezTo>
                <a:lnTo>
                  <a:pt x="1269149" y="1635563"/>
                </a:lnTo>
                <a:lnTo>
                  <a:pt x="1269148" y="1635563"/>
                </a:lnTo>
                <a:lnTo>
                  <a:pt x="1252623" y="1527286"/>
                </a:lnTo>
                <a:cubicBezTo>
                  <a:pt x="1139169" y="972851"/>
                  <a:pt x="702479" y="536161"/>
                  <a:pt x="148044" y="422707"/>
                </a:cubicBezTo>
                <a:lnTo>
                  <a:pt x="9109" y="401503"/>
                </a:lnTo>
                <a:lnTo>
                  <a:pt x="219826" y="204999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자유형 4"/>
          <p:cNvSpPr/>
          <p:nvPr/>
        </p:nvSpPr>
        <p:spPr>
          <a:xfrm>
            <a:off x="2400192" y="3780343"/>
            <a:ext cx="1968465" cy="1979400"/>
          </a:xfrm>
          <a:custGeom>
            <a:avLst/>
            <a:gdLst>
              <a:gd name="connsiteX0" fmla="*/ 511333 w 1968465"/>
              <a:gd name="connsiteY0" fmla="*/ 1678918 h 1979400"/>
              <a:gd name="connsiteX1" fmla="*/ 511333 w 1968465"/>
              <a:gd name="connsiteY1" fmla="*/ 1979400 h 1979400"/>
              <a:gd name="connsiteX2" fmla="*/ 223510 w 1968465"/>
              <a:gd name="connsiteY2" fmla="*/ 1710991 h 1979400"/>
              <a:gd name="connsiteX3" fmla="*/ 339593 w 1968465"/>
              <a:gd name="connsiteY3" fmla="*/ 1705129 h 1979400"/>
              <a:gd name="connsiteX4" fmla="*/ 1968465 w 1968465"/>
              <a:gd name="connsiteY4" fmla="*/ 0 h 1979400"/>
              <a:gd name="connsiteX5" fmla="*/ 1964409 w 1968465"/>
              <a:gd name="connsiteY5" fmla="*/ 80312 h 1979400"/>
              <a:gd name="connsiteX6" fmla="*/ 520334 w 1968465"/>
              <a:gd name="connsiteY6" fmla="*/ 1677544 h 1979400"/>
              <a:gd name="connsiteX7" fmla="*/ 511332 w 1968465"/>
              <a:gd name="connsiteY7" fmla="*/ 1678918 h 1979400"/>
              <a:gd name="connsiteX8" fmla="*/ 339592 w 1968465"/>
              <a:gd name="connsiteY8" fmla="*/ 1705129 h 1979400"/>
              <a:gd name="connsiteX9" fmla="*/ 223509 w 1968465"/>
              <a:gd name="connsiteY9" fmla="*/ 1710991 h 1979400"/>
              <a:gd name="connsiteX10" fmla="*/ 0 w 1968465"/>
              <a:gd name="connsiteY10" fmla="*/ 1502557 h 1979400"/>
              <a:gd name="connsiteX11" fmla="*/ 205337 w 1968465"/>
              <a:gd name="connsiteY11" fmla="*/ 1311070 h 1979400"/>
              <a:gd name="connsiteX12" fmla="*/ 205338 w 1968465"/>
              <a:gd name="connsiteY12" fmla="*/ 1311070 h 1979400"/>
              <a:gd name="connsiteX13" fmla="*/ 511333 w 1968465"/>
              <a:gd name="connsiteY13" fmla="*/ 1025714 h 1979400"/>
              <a:gd name="connsiteX14" fmla="*/ 511333 w 1968465"/>
              <a:gd name="connsiteY14" fmla="*/ 1266393 h 1979400"/>
              <a:gd name="connsiteX15" fmla="*/ 575587 w 1968465"/>
              <a:gd name="connsiteY15" fmla="*/ 1249871 h 1979400"/>
              <a:gd name="connsiteX16" fmla="*/ 1565639 w 1968465"/>
              <a:gd name="connsiteY16" fmla="*/ 39328 h 1979400"/>
              <a:gd name="connsiteX17" fmla="*/ 1566398 w 1968465"/>
              <a:gd name="connsiteY17" fmla="*/ 24301 h 1979400"/>
              <a:gd name="connsiteX18" fmla="*/ 1756100 w 1968465"/>
              <a:gd name="connsiteY18" fmla="*/ 227724 h 197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968465" h="1979400">
                <a:moveTo>
                  <a:pt x="511333" y="1678918"/>
                </a:moveTo>
                <a:lnTo>
                  <a:pt x="511333" y="1979400"/>
                </a:lnTo>
                <a:lnTo>
                  <a:pt x="223510" y="1710991"/>
                </a:lnTo>
                <a:lnTo>
                  <a:pt x="339593" y="1705129"/>
                </a:lnTo>
                <a:close/>
                <a:moveTo>
                  <a:pt x="1968465" y="0"/>
                </a:moveTo>
                <a:lnTo>
                  <a:pt x="1964409" y="80312"/>
                </a:lnTo>
                <a:cubicBezTo>
                  <a:pt x="1883619" y="875838"/>
                  <a:pt x="1290580" y="1519929"/>
                  <a:pt x="520334" y="1677544"/>
                </a:cubicBezTo>
                <a:lnTo>
                  <a:pt x="511332" y="1678918"/>
                </a:lnTo>
                <a:lnTo>
                  <a:pt x="339592" y="1705129"/>
                </a:lnTo>
                <a:lnTo>
                  <a:pt x="223509" y="1710991"/>
                </a:lnTo>
                <a:lnTo>
                  <a:pt x="0" y="1502557"/>
                </a:lnTo>
                <a:lnTo>
                  <a:pt x="205337" y="1311070"/>
                </a:lnTo>
                <a:lnTo>
                  <a:pt x="205338" y="1311070"/>
                </a:lnTo>
                <a:lnTo>
                  <a:pt x="511333" y="1025714"/>
                </a:lnTo>
                <a:lnTo>
                  <a:pt x="511333" y="1266393"/>
                </a:lnTo>
                <a:lnTo>
                  <a:pt x="575587" y="1249871"/>
                </a:lnTo>
                <a:cubicBezTo>
                  <a:pt x="1108971" y="1083972"/>
                  <a:pt x="1507486" y="611960"/>
                  <a:pt x="1565639" y="39328"/>
                </a:cubicBezTo>
                <a:lnTo>
                  <a:pt x="1566398" y="24301"/>
                </a:lnTo>
                <a:lnTo>
                  <a:pt x="1756100" y="227724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자유형 5"/>
          <p:cNvSpPr/>
          <p:nvPr/>
        </p:nvSpPr>
        <p:spPr>
          <a:xfrm>
            <a:off x="406459" y="3505202"/>
            <a:ext cx="2149506" cy="1998135"/>
          </a:xfrm>
          <a:custGeom>
            <a:avLst/>
            <a:gdLst>
              <a:gd name="connsiteX0" fmla="*/ 476842 w 2149506"/>
              <a:gd name="connsiteY0" fmla="*/ 0 h 1998135"/>
              <a:gd name="connsiteX1" fmla="*/ 660965 w 2149506"/>
              <a:gd name="connsiteY1" fmla="*/ 197440 h 1998135"/>
              <a:gd name="connsiteX2" fmla="*/ 953685 w 2149506"/>
              <a:gd name="connsiteY2" fmla="*/ 511332 h 1998135"/>
              <a:gd name="connsiteX3" fmla="*/ 701014 w 2149506"/>
              <a:gd name="connsiteY3" fmla="*/ 511332 h 1998135"/>
              <a:gd name="connsiteX4" fmla="*/ 723791 w 2149506"/>
              <a:gd name="connsiteY4" fmla="*/ 599916 h 1998135"/>
              <a:gd name="connsiteX5" fmla="*/ 2079469 w 2149506"/>
              <a:gd name="connsiteY5" fmla="*/ 1597297 h 1998135"/>
              <a:gd name="connsiteX6" fmla="*/ 2131334 w 2149506"/>
              <a:gd name="connsiteY6" fmla="*/ 1594678 h 1998135"/>
              <a:gd name="connsiteX7" fmla="*/ 1925997 w 2149506"/>
              <a:gd name="connsiteY7" fmla="*/ 1786165 h 1998135"/>
              <a:gd name="connsiteX8" fmla="*/ 2149506 w 2149506"/>
              <a:gd name="connsiteY8" fmla="*/ 1994599 h 1998135"/>
              <a:gd name="connsiteX9" fmla="*/ 2079470 w 2149506"/>
              <a:gd name="connsiteY9" fmla="*/ 1998135 h 1998135"/>
              <a:gd name="connsiteX10" fmla="*/ 296119 w 2149506"/>
              <a:gd name="connsiteY10" fmla="*/ 544662 h 1998135"/>
              <a:gd name="connsiteX11" fmla="*/ 291032 w 2149506"/>
              <a:gd name="connsiteY11" fmla="*/ 511332 h 1998135"/>
              <a:gd name="connsiteX12" fmla="*/ 0 w 2149506"/>
              <a:gd name="connsiteY12" fmla="*/ 511332 h 1998135"/>
              <a:gd name="connsiteX13" fmla="*/ 261802 w 2149506"/>
              <a:gd name="connsiteY13" fmla="*/ 230595 h 1998135"/>
              <a:gd name="connsiteX14" fmla="*/ 261802 w 2149506"/>
              <a:gd name="connsiteY14" fmla="*/ 230594 h 1998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49506" h="1998135">
                <a:moveTo>
                  <a:pt x="476842" y="0"/>
                </a:moveTo>
                <a:lnTo>
                  <a:pt x="660965" y="197440"/>
                </a:lnTo>
                <a:lnTo>
                  <a:pt x="953685" y="511332"/>
                </a:lnTo>
                <a:lnTo>
                  <a:pt x="701014" y="511332"/>
                </a:lnTo>
                <a:lnTo>
                  <a:pt x="723791" y="599916"/>
                </a:lnTo>
                <a:cubicBezTo>
                  <a:pt x="903515" y="1177748"/>
                  <a:pt x="1442497" y="1597297"/>
                  <a:pt x="2079469" y="1597297"/>
                </a:cubicBezTo>
                <a:lnTo>
                  <a:pt x="2131334" y="1594678"/>
                </a:lnTo>
                <a:lnTo>
                  <a:pt x="1925997" y="1786165"/>
                </a:lnTo>
                <a:lnTo>
                  <a:pt x="2149506" y="1994599"/>
                </a:lnTo>
                <a:lnTo>
                  <a:pt x="2079470" y="1998135"/>
                </a:lnTo>
                <a:cubicBezTo>
                  <a:pt x="1199795" y="1998135"/>
                  <a:pt x="465858" y="1374158"/>
                  <a:pt x="296119" y="544662"/>
                </a:cubicBezTo>
                <a:lnTo>
                  <a:pt x="291032" y="511332"/>
                </a:lnTo>
                <a:lnTo>
                  <a:pt x="0" y="511332"/>
                </a:lnTo>
                <a:lnTo>
                  <a:pt x="261802" y="230595"/>
                </a:lnTo>
                <a:lnTo>
                  <a:pt x="261802" y="23059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/>
          <p:cNvSpPr/>
          <p:nvPr/>
        </p:nvSpPr>
        <p:spPr>
          <a:xfrm>
            <a:off x="2181129" y="1865571"/>
            <a:ext cx="306298" cy="30629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4472C4"/>
                </a:solidFill>
                <a:latin typeface="+mn-ea"/>
              </a:rPr>
              <a:t>1</a:t>
            </a:r>
            <a:endParaRPr lang="ko-KR" altLang="en-US" dirty="0">
              <a:solidFill>
                <a:srgbClr val="4472C4"/>
              </a:solidFill>
              <a:latin typeface="+mn-ea"/>
            </a:endParaRPr>
          </a:p>
        </p:txBody>
      </p:sp>
      <p:sp>
        <p:nvSpPr>
          <p:cNvPr id="8" name="타원 7"/>
          <p:cNvSpPr/>
          <p:nvPr/>
        </p:nvSpPr>
        <p:spPr>
          <a:xfrm>
            <a:off x="4013860" y="3281108"/>
            <a:ext cx="306298" cy="30629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D0CECE"/>
                </a:solidFill>
                <a:latin typeface="+mn-ea"/>
              </a:rPr>
              <a:t>2</a:t>
            </a:r>
            <a:endParaRPr lang="ko-KR" altLang="en-US" dirty="0">
              <a:solidFill>
                <a:srgbClr val="D0CECE"/>
              </a:solidFill>
              <a:latin typeface="+mn-ea"/>
            </a:endParaRPr>
          </a:p>
        </p:txBody>
      </p:sp>
      <p:sp>
        <p:nvSpPr>
          <p:cNvPr id="9" name="타원 8"/>
          <p:cNvSpPr/>
          <p:nvPr/>
        </p:nvSpPr>
        <p:spPr>
          <a:xfrm>
            <a:off x="2813049" y="5080481"/>
            <a:ext cx="306298" cy="30629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767171"/>
                </a:solidFill>
                <a:latin typeface="+mn-ea"/>
              </a:rPr>
              <a:t>3</a:t>
            </a:r>
            <a:endParaRPr lang="ko-KR" altLang="en-US" dirty="0">
              <a:solidFill>
                <a:srgbClr val="767171"/>
              </a:solidFill>
              <a:latin typeface="+mn-ea"/>
            </a:endParaRPr>
          </a:p>
        </p:txBody>
      </p:sp>
      <p:sp>
        <p:nvSpPr>
          <p:cNvPr id="10" name="타원 9"/>
          <p:cNvSpPr/>
          <p:nvPr/>
        </p:nvSpPr>
        <p:spPr>
          <a:xfrm>
            <a:off x="747182" y="3882294"/>
            <a:ext cx="306298" cy="30629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8FAADC"/>
                </a:solidFill>
                <a:latin typeface="+mn-ea"/>
              </a:rPr>
              <a:t>4</a:t>
            </a:r>
            <a:endParaRPr lang="ko-KR" altLang="en-US" dirty="0">
              <a:solidFill>
                <a:srgbClr val="8FAADC"/>
              </a:solidFill>
              <a:latin typeface="+mn-ea"/>
            </a:endParaRPr>
          </a:p>
        </p:txBody>
      </p:sp>
      <p:sp>
        <p:nvSpPr>
          <p:cNvPr id="11" name="TextBox 42"/>
          <p:cNvSpPr txBox="1"/>
          <p:nvPr/>
        </p:nvSpPr>
        <p:spPr>
          <a:xfrm>
            <a:off x="1917611" y="3020674"/>
            <a:ext cx="1201736" cy="116955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3500" b="1" spc="100" dirty="0" smtClean="0">
                <a:solidFill>
                  <a:srgbClr val="043A5C"/>
                </a:solidFill>
                <a:latin typeface="+mn-ea"/>
              </a:rPr>
              <a:t>내용</a:t>
            </a:r>
            <a:endParaRPr lang="en-US" altLang="ko-KR" sz="3500" b="1" spc="100" dirty="0" smtClean="0">
              <a:solidFill>
                <a:srgbClr val="043A5C"/>
              </a:solidFill>
              <a:latin typeface="+mn-ea"/>
            </a:endParaRPr>
          </a:p>
          <a:p>
            <a:pPr algn="ctr"/>
            <a:r>
              <a:rPr lang="ko-KR" altLang="en-US" sz="3500" b="1" spc="100" dirty="0" smtClean="0">
                <a:solidFill>
                  <a:srgbClr val="043A5C"/>
                </a:solidFill>
                <a:latin typeface="+mn-ea"/>
              </a:rPr>
              <a:t>입력</a:t>
            </a:r>
            <a:endParaRPr lang="en-US" altLang="ko-KR" sz="3500" b="1" spc="100" dirty="0">
              <a:solidFill>
                <a:srgbClr val="043A5C"/>
              </a:solidFill>
              <a:latin typeface="+mn-ea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4768868" y="2820619"/>
            <a:ext cx="40076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.</a:t>
            </a:r>
            <a:r>
              <a:rPr lang="ko-KR" altLang="en-US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내용을 적어주세요</a:t>
            </a:r>
            <a:r>
              <a:rPr lang="en-US" altLang="ko-KR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.</a:t>
            </a:r>
          </a:p>
          <a:p>
            <a:r>
              <a:rPr lang="ko-KR" altLang="en-US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.</a:t>
            </a:r>
          </a:p>
          <a:p>
            <a:r>
              <a:rPr lang="ko-KR" altLang="en-US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.</a:t>
            </a:r>
          </a:p>
          <a:p>
            <a:r>
              <a:rPr lang="ko-KR" altLang="en-US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.</a:t>
            </a:r>
          </a:p>
          <a:p>
            <a:r>
              <a:rPr lang="ko-KR" altLang="en-US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.</a:t>
            </a:r>
          </a:p>
          <a:p>
            <a:r>
              <a:rPr lang="ko-KR" altLang="en-US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.</a:t>
            </a:r>
            <a:r>
              <a:rPr lang="ko-KR" altLang="en-US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내용을 적어주세요</a:t>
            </a:r>
            <a:r>
              <a:rPr lang="en-US" altLang="ko-KR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29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세부제목</a:t>
            </a:r>
            <a:endParaRPr lang="ko-KR" altLang="en-US" dirty="0"/>
          </a:p>
        </p:txBody>
      </p:sp>
      <p:grpSp>
        <p:nvGrpSpPr>
          <p:cNvPr id="3" name="그룹 2"/>
          <p:cNvGrpSpPr/>
          <p:nvPr/>
        </p:nvGrpSpPr>
        <p:grpSpPr>
          <a:xfrm>
            <a:off x="931332" y="1574799"/>
            <a:ext cx="7327900" cy="855134"/>
            <a:chOff x="931332" y="1574799"/>
            <a:chExt cx="7327900" cy="855134"/>
          </a:xfrm>
        </p:grpSpPr>
        <p:sp>
          <p:nvSpPr>
            <p:cNvPr id="4" name="직사각형 3"/>
            <p:cNvSpPr/>
            <p:nvPr/>
          </p:nvSpPr>
          <p:spPr>
            <a:xfrm>
              <a:off x="1752599" y="1634066"/>
              <a:ext cx="6506633" cy="7366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ACAC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모서리가 둥근 직사각형 4"/>
            <p:cNvSpPr/>
            <p:nvPr/>
          </p:nvSpPr>
          <p:spPr>
            <a:xfrm>
              <a:off x="931332" y="1574799"/>
              <a:ext cx="1329267" cy="855134"/>
            </a:xfrm>
            <a:prstGeom prst="round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6" name="그룹 5"/>
          <p:cNvGrpSpPr/>
          <p:nvPr/>
        </p:nvGrpSpPr>
        <p:grpSpPr>
          <a:xfrm>
            <a:off x="931332" y="2683328"/>
            <a:ext cx="7327900" cy="855134"/>
            <a:chOff x="931332" y="2674861"/>
            <a:chExt cx="7327900" cy="855134"/>
          </a:xfrm>
        </p:grpSpPr>
        <p:sp>
          <p:nvSpPr>
            <p:cNvPr id="7" name="직사각형 6"/>
            <p:cNvSpPr/>
            <p:nvPr/>
          </p:nvSpPr>
          <p:spPr>
            <a:xfrm>
              <a:off x="1752599" y="2734128"/>
              <a:ext cx="6506633" cy="7366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ACAC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모서리가 둥근 직사각형 7"/>
            <p:cNvSpPr/>
            <p:nvPr/>
          </p:nvSpPr>
          <p:spPr>
            <a:xfrm>
              <a:off x="931332" y="2674861"/>
              <a:ext cx="1329267" cy="855134"/>
            </a:xfrm>
            <a:prstGeom prst="roundRect">
              <a:avLst/>
            </a:prstGeom>
            <a:ln>
              <a:noFill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9" name="그룹 8"/>
          <p:cNvGrpSpPr/>
          <p:nvPr/>
        </p:nvGrpSpPr>
        <p:grpSpPr>
          <a:xfrm>
            <a:off x="931332" y="3791857"/>
            <a:ext cx="7327900" cy="855134"/>
            <a:chOff x="931332" y="3817257"/>
            <a:chExt cx="7327900" cy="855134"/>
          </a:xfrm>
        </p:grpSpPr>
        <p:sp>
          <p:nvSpPr>
            <p:cNvPr id="10" name="직사각형 9"/>
            <p:cNvSpPr/>
            <p:nvPr/>
          </p:nvSpPr>
          <p:spPr>
            <a:xfrm>
              <a:off x="1752599" y="3876524"/>
              <a:ext cx="6506633" cy="7366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ACAC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모서리가 둥근 직사각형 10"/>
            <p:cNvSpPr/>
            <p:nvPr/>
          </p:nvSpPr>
          <p:spPr>
            <a:xfrm>
              <a:off x="931332" y="3817257"/>
              <a:ext cx="1329267" cy="855134"/>
            </a:xfrm>
            <a:prstGeom prst="roundRect">
              <a:avLst/>
            </a:pr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2" name="그룹 11"/>
          <p:cNvGrpSpPr/>
          <p:nvPr/>
        </p:nvGrpSpPr>
        <p:grpSpPr>
          <a:xfrm>
            <a:off x="931332" y="4900386"/>
            <a:ext cx="7327900" cy="855134"/>
            <a:chOff x="931332" y="4900386"/>
            <a:chExt cx="7327900" cy="855134"/>
          </a:xfrm>
        </p:grpSpPr>
        <p:sp>
          <p:nvSpPr>
            <p:cNvPr id="13" name="직사각형 12"/>
            <p:cNvSpPr/>
            <p:nvPr/>
          </p:nvSpPr>
          <p:spPr>
            <a:xfrm>
              <a:off x="1752599" y="4959653"/>
              <a:ext cx="6506633" cy="7366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ACAC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모서리가 둥근 직사각형 13"/>
            <p:cNvSpPr/>
            <p:nvPr/>
          </p:nvSpPr>
          <p:spPr>
            <a:xfrm>
              <a:off x="931332" y="4900386"/>
              <a:ext cx="1329267" cy="855134"/>
            </a:xfrm>
            <a:prstGeom prst="roundRect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5" name="직사각형 14"/>
          <p:cNvSpPr/>
          <p:nvPr/>
        </p:nvSpPr>
        <p:spPr>
          <a:xfrm>
            <a:off x="969030" y="1817700"/>
            <a:ext cx="12538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b="1" spc="100" dirty="0" smtClean="0">
                <a:solidFill>
                  <a:schemeClr val="bg1"/>
                </a:solidFill>
                <a:latin typeface="+mn-ea"/>
              </a:rPr>
              <a:t>내용 영역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969030" y="2926229"/>
            <a:ext cx="12538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b="1" spc="100" dirty="0" smtClean="0">
                <a:solidFill>
                  <a:schemeClr val="bg1"/>
                </a:solidFill>
                <a:latin typeface="+mn-ea"/>
              </a:rPr>
              <a:t>내용 영역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969030" y="4034758"/>
            <a:ext cx="12538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b="1" spc="100" dirty="0" smtClean="0">
                <a:solidFill>
                  <a:schemeClr val="bg1"/>
                </a:solidFill>
                <a:latin typeface="+mn-ea"/>
              </a:rPr>
              <a:t>내용 영역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969030" y="5143287"/>
            <a:ext cx="12538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b="1" spc="100" dirty="0" smtClean="0">
                <a:solidFill>
                  <a:schemeClr val="bg1"/>
                </a:solidFill>
                <a:latin typeface="+mn-ea"/>
              </a:rPr>
              <a:t>내용 영역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9" name="TextBox 42"/>
          <p:cNvSpPr txBox="1"/>
          <p:nvPr/>
        </p:nvSpPr>
        <p:spPr>
          <a:xfrm>
            <a:off x="2339400" y="1863867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0" name="TextBox 42"/>
          <p:cNvSpPr txBox="1"/>
          <p:nvPr/>
        </p:nvSpPr>
        <p:spPr>
          <a:xfrm>
            <a:off x="2339400" y="2949312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1" name="TextBox 42"/>
          <p:cNvSpPr txBox="1"/>
          <p:nvPr/>
        </p:nvSpPr>
        <p:spPr>
          <a:xfrm>
            <a:off x="2339400" y="4083837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2" name="TextBox 42"/>
          <p:cNvSpPr txBox="1"/>
          <p:nvPr/>
        </p:nvSpPr>
        <p:spPr>
          <a:xfrm>
            <a:off x="2339400" y="5189454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8398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세부제목</a:t>
            </a:r>
            <a:endParaRPr lang="ko-KR" altLang="en-US" dirty="0"/>
          </a:p>
        </p:txBody>
      </p:sp>
      <p:sp>
        <p:nvSpPr>
          <p:cNvPr id="23" name="직사각형 22"/>
          <p:cNvSpPr/>
          <p:nvPr/>
        </p:nvSpPr>
        <p:spPr>
          <a:xfrm>
            <a:off x="956734" y="1303866"/>
            <a:ext cx="2048933" cy="24892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dist="165100" dir="10800000" algn="r" rotWithShape="0">
              <a:schemeClr val="tx1">
                <a:lumMod val="50000"/>
                <a:lumOff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직사각형 23"/>
          <p:cNvSpPr/>
          <p:nvPr/>
        </p:nvSpPr>
        <p:spPr>
          <a:xfrm>
            <a:off x="3643843" y="1303866"/>
            <a:ext cx="2048933" cy="2489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dist="165100" dir="10800000" algn="r" rotWithShape="0">
              <a:schemeClr val="tx1">
                <a:lumMod val="50000"/>
                <a:lumOff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직사각형 24"/>
          <p:cNvSpPr/>
          <p:nvPr/>
        </p:nvSpPr>
        <p:spPr>
          <a:xfrm>
            <a:off x="6330952" y="1303866"/>
            <a:ext cx="2048933" cy="24892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dist="165100" dir="10800000" algn="r" rotWithShape="0">
              <a:schemeClr val="tx1">
                <a:lumMod val="50000"/>
                <a:lumOff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이등변 삼각형 25"/>
          <p:cNvSpPr/>
          <p:nvPr/>
        </p:nvSpPr>
        <p:spPr>
          <a:xfrm rot="5400000">
            <a:off x="3077867" y="2434166"/>
            <a:ext cx="265175" cy="228599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이등변 삼각형 26"/>
          <p:cNvSpPr/>
          <p:nvPr/>
        </p:nvSpPr>
        <p:spPr>
          <a:xfrm rot="5400000">
            <a:off x="5783499" y="2434166"/>
            <a:ext cx="265175" cy="228599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TextBox 42"/>
          <p:cNvSpPr txBox="1"/>
          <p:nvPr/>
        </p:nvSpPr>
        <p:spPr>
          <a:xfrm>
            <a:off x="956734" y="1613203"/>
            <a:ext cx="2048933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4000" b="1" spc="100" dirty="0" smtClean="0">
                <a:solidFill>
                  <a:schemeClr val="bg1"/>
                </a:solidFill>
                <a:latin typeface="+mn-ea"/>
              </a:rPr>
              <a:t>01</a:t>
            </a:r>
            <a:endParaRPr lang="en-US" altLang="ko-KR" sz="4000" b="1" spc="1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9" name="TextBox 42"/>
          <p:cNvSpPr txBox="1"/>
          <p:nvPr/>
        </p:nvSpPr>
        <p:spPr>
          <a:xfrm>
            <a:off x="3643843" y="1613203"/>
            <a:ext cx="2048933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4000" b="1" spc="100" dirty="0" smtClean="0">
                <a:solidFill>
                  <a:schemeClr val="bg1"/>
                </a:solidFill>
                <a:latin typeface="+mn-ea"/>
              </a:rPr>
              <a:t>02</a:t>
            </a:r>
            <a:endParaRPr lang="en-US" altLang="ko-KR" sz="4000" b="1" spc="1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0" name="TextBox 42"/>
          <p:cNvSpPr txBox="1"/>
          <p:nvPr/>
        </p:nvSpPr>
        <p:spPr>
          <a:xfrm>
            <a:off x="6330952" y="1613203"/>
            <a:ext cx="2048933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4000" b="1" spc="100" dirty="0" smtClean="0">
                <a:solidFill>
                  <a:schemeClr val="bg1"/>
                </a:solidFill>
                <a:latin typeface="+mn-ea"/>
              </a:rPr>
              <a:t>03</a:t>
            </a:r>
            <a:endParaRPr lang="en-US" altLang="ko-KR" sz="4000" b="1" spc="1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1" name="TextBox 42"/>
          <p:cNvSpPr txBox="1"/>
          <p:nvPr/>
        </p:nvSpPr>
        <p:spPr>
          <a:xfrm>
            <a:off x="956733" y="2739712"/>
            <a:ext cx="2048933" cy="69705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ko-KR" altLang="en-US" sz="1400" b="1" spc="100" dirty="0" smtClean="0">
                <a:solidFill>
                  <a:schemeClr val="bg1"/>
                </a:solidFill>
                <a:latin typeface="+mn-ea"/>
              </a:rPr>
              <a:t>본문 내용 영역입니다</a:t>
            </a:r>
            <a:r>
              <a:rPr lang="en-US" altLang="ko-KR" sz="1400" b="1" spc="100" dirty="0" smtClean="0">
                <a:solidFill>
                  <a:schemeClr val="bg1"/>
                </a:solidFill>
                <a:latin typeface="+mn-ea"/>
              </a:rPr>
              <a:t>. </a:t>
            </a:r>
            <a:r>
              <a:rPr lang="ko-KR" altLang="en-US" sz="1400" b="1" spc="100" dirty="0" smtClean="0">
                <a:solidFill>
                  <a:schemeClr val="bg1"/>
                </a:solidFill>
                <a:latin typeface="+mn-ea"/>
              </a:rPr>
              <a:t>내용을 적어주세요</a:t>
            </a:r>
            <a:r>
              <a:rPr lang="en-US" altLang="ko-KR" sz="1400" b="1" spc="100" dirty="0" smtClean="0">
                <a:solidFill>
                  <a:schemeClr val="bg1"/>
                </a:solidFill>
                <a:latin typeface="+mn-ea"/>
              </a:rPr>
              <a:t>.</a:t>
            </a:r>
            <a:endParaRPr lang="en-US" altLang="ko-KR" sz="1400" b="1" spc="1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2" name="TextBox 42"/>
          <p:cNvSpPr txBox="1"/>
          <p:nvPr/>
        </p:nvSpPr>
        <p:spPr>
          <a:xfrm>
            <a:off x="3643842" y="2739712"/>
            <a:ext cx="2048933" cy="69705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ko-KR" altLang="en-US" sz="1400" b="1" spc="100" dirty="0" smtClean="0">
                <a:solidFill>
                  <a:schemeClr val="bg1"/>
                </a:solidFill>
                <a:latin typeface="+mn-ea"/>
              </a:rPr>
              <a:t>본문 내용 영역입니다</a:t>
            </a:r>
            <a:r>
              <a:rPr lang="en-US" altLang="ko-KR" sz="1400" b="1" spc="100" dirty="0" smtClean="0">
                <a:solidFill>
                  <a:schemeClr val="bg1"/>
                </a:solidFill>
                <a:latin typeface="+mn-ea"/>
              </a:rPr>
              <a:t>. </a:t>
            </a:r>
            <a:r>
              <a:rPr lang="ko-KR" altLang="en-US" sz="1400" b="1" spc="100" dirty="0" smtClean="0">
                <a:solidFill>
                  <a:schemeClr val="bg1"/>
                </a:solidFill>
                <a:latin typeface="+mn-ea"/>
              </a:rPr>
              <a:t>내용을 적어주세요</a:t>
            </a:r>
            <a:r>
              <a:rPr lang="en-US" altLang="ko-KR" sz="1400" b="1" spc="100" dirty="0" smtClean="0">
                <a:solidFill>
                  <a:schemeClr val="bg1"/>
                </a:solidFill>
                <a:latin typeface="+mn-ea"/>
              </a:rPr>
              <a:t>.</a:t>
            </a:r>
            <a:endParaRPr lang="en-US" altLang="ko-KR" sz="1400" b="1" spc="1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3" name="TextBox 42"/>
          <p:cNvSpPr txBox="1"/>
          <p:nvPr/>
        </p:nvSpPr>
        <p:spPr>
          <a:xfrm>
            <a:off x="6330951" y="2739712"/>
            <a:ext cx="2048933" cy="69705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ko-KR" altLang="en-US" sz="1400" b="1" spc="100" dirty="0" smtClean="0">
                <a:solidFill>
                  <a:schemeClr val="bg1"/>
                </a:solidFill>
                <a:latin typeface="+mn-ea"/>
              </a:rPr>
              <a:t>본문 내용 영역입니다</a:t>
            </a:r>
            <a:r>
              <a:rPr lang="en-US" altLang="ko-KR" sz="1400" b="1" spc="100" dirty="0" smtClean="0">
                <a:solidFill>
                  <a:schemeClr val="bg1"/>
                </a:solidFill>
                <a:latin typeface="+mn-ea"/>
              </a:rPr>
              <a:t>. </a:t>
            </a:r>
            <a:r>
              <a:rPr lang="ko-KR" altLang="en-US" sz="1400" b="1" spc="100" dirty="0" smtClean="0">
                <a:solidFill>
                  <a:schemeClr val="bg1"/>
                </a:solidFill>
                <a:latin typeface="+mn-ea"/>
              </a:rPr>
              <a:t>내용을 적어주세요</a:t>
            </a:r>
            <a:r>
              <a:rPr lang="en-US" altLang="ko-KR" sz="1400" b="1" spc="100" dirty="0" smtClean="0">
                <a:solidFill>
                  <a:schemeClr val="bg1"/>
                </a:solidFill>
                <a:latin typeface="+mn-ea"/>
              </a:rPr>
              <a:t>.</a:t>
            </a:r>
            <a:endParaRPr lang="en-US" altLang="ko-KR" sz="1400" b="1" spc="1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4" name="TextBox 42"/>
          <p:cNvSpPr txBox="1"/>
          <p:nvPr/>
        </p:nvSpPr>
        <p:spPr>
          <a:xfrm>
            <a:off x="806431" y="4259416"/>
            <a:ext cx="5919832" cy="193899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algn="l">
              <a:lnSpc>
                <a:spcPts val="1800"/>
              </a:lnSpc>
              <a:buBlip>
                <a:blip r:embed="rId2"/>
              </a:buBlip>
            </a:pPr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ts val="18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 algn="l">
              <a:lnSpc>
                <a:spcPts val="1800"/>
              </a:lnSpc>
              <a:buBlip>
                <a:blip r:embed="rId2"/>
              </a:buBlip>
            </a:pP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marL="271463" indent="-271463">
              <a:lnSpc>
                <a:spcPts val="18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ts val="18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 algn="l">
              <a:lnSpc>
                <a:spcPts val="1800"/>
              </a:lnSpc>
              <a:buBlip>
                <a:blip r:embed="rId2"/>
              </a:buBlip>
            </a:pP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marL="271463" indent="-271463">
              <a:lnSpc>
                <a:spcPts val="18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ts val="18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3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0099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세부제목</a:t>
            </a:r>
            <a:endParaRPr lang="ko-KR" altLang="en-US" dirty="0"/>
          </a:p>
        </p:txBody>
      </p:sp>
      <p:cxnSp>
        <p:nvCxnSpPr>
          <p:cNvPr id="3" name="꺾인 연결선 2"/>
          <p:cNvCxnSpPr/>
          <p:nvPr/>
        </p:nvCxnSpPr>
        <p:spPr>
          <a:xfrm rot="16200000" flipV="1">
            <a:off x="4516527" y="2819220"/>
            <a:ext cx="2177164" cy="2030884"/>
          </a:xfrm>
          <a:prstGeom prst="bentConnector3">
            <a:avLst>
              <a:gd name="adj1" fmla="val 70416"/>
            </a:avLst>
          </a:prstGeom>
          <a:ln w="19050">
            <a:solidFill>
              <a:srgbClr val="5E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꺾인 연결선 3"/>
          <p:cNvCxnSpPr/>
          <p:nvPr/>
        </p:nvCxnSpPr>
        <p:spPr>
          <a:xfrm rot="5400000" flipH="1" flipV="1">
            <a:off x="2490641" y="2816461"/>
            <a:ext cx="2174890" cy="2039952"/>
          </a:xfrm>
          <a:prstGeom prst="bentConnector3">
            <a:avLst>
              <a:gd name="adj1" fmla="val 70730"/>
            </a:avLst>
          </a:prstGeom>
          <a:ln w="19050">
            <a:solidFill>
              <a:srgbClr val="5E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직선 연결선 4"/>
          <p:cNvCxnSpPr/>
          <p:nvPr/>
        </p:nvCxnSpPr>
        <p:spPr>
          <a:xfrm rot="16200000" flipH="1">
            <a:off x="3963297" y="3571162"/>
            <a:ext cx="1263977" cy="1"/>
          </a:xfrm>
          <a:prstGeom prst="line">
            <a:avLst/>
          </a:prstGeom>
          <a:ln w="19050">
            <a:solidFill>
              <a:srgbClr val="5E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2069683" y="2153357"/>
            <a:ext cx="4954494" cy="556264"/>
          </a:xfrm>
          <a:prstGeom prst="rect">
            <a:avLst/>
          </a:prstGeom>
          <a:gradFill>
            <a:gsLst>
              <a:gs pos="0">
                <a:schemeClr val="tx2">
                  <a:lumMod val="75000"/>
                  <a:alpha val="0"/>
                </a:schemeClr>
              </a:gs>
              <a:gs pos="50000">
                <a:schemeClr val="tx1">
                  <a:alpha val="1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ea"/>
            </a:endParaRPr>
          </a:p>
        </p:txBody>
      </p:sp>
      <p:sp>
        <p:nvSpPr>
          <p:cNvPr id="7" name="육각형 6"/>
          <p:cNvSpPr>
            <a:spLocks noChangeAspect="1"/>
          </p:cNvSpPr>
          <p:nvPr/>
        </p:nvSpPr>
        <p:spPr>
          <a:xfrm>
            <a:off x="1747289" y="3768101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1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sp>
        <p:nvSpPr>
          <p:cNvPr id="8" name="육각형 7"/>
          <p:cNvSpPr>
            <a:spLocks noChangeAspect="1"/>
          </p:cNvSpPr>
          <p:nvPr/>
        </p:nvSpPr>
        <p:spPr>
          <a:xfrm>
            <a:off x="3785654" y="3768101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rgbClr val="7030A0"/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sp>
        <p:nvSpPr>
          <p:cNvPr id="9" name="육각형 8"/>
          <p:cNvSpPr>
            <a:spLocks noChangeAspect="1"/>
          </p:cNvSpPr>
          <p:nvPr/>
        </p:nvSpPr>
        <p:spPr>
          <a:xfrm>
            <a:off x="5821637" y="3768101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2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sp>
        <p:nvSpPr>
          <p:cNvPr id="10" name="TextBox 42"/>
          <p:cNvSpPr txBox="1"/>
          <p:nvPr/>
        </p:nvSpPr>
        <p:spPr>
          <a:xfrm>
            <a:off x="1766338" y="4136131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5015" y="4136131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4">
                    <a:lumMod val="50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accent4">
                  <a:lumMod val="50000"/>
                </a:schemeClr>
              </a:solidFill>
              <a:latin typeface="+mn-ea"/>
            </a:endParaRPr>
          </a:p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4">
                    <a:lumMod val="50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accent4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35923" y="4136131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accent2">
                  <a:lumMod val="50000"/>
                </a:schemeClr>
              </a:solidFill>
              <a:latin typeface="+mn-ea"/>
            </a:endParaRPr>
          </a:p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accent2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1347238" y="2719146"/>
            <a:ext cx="6399384" cy="34290"/>
          </a:xfrm>
          <a:prstGeom prst="rect">
            <a:avLst/>
          </a:prstGeom>
          <a:gradFill>
            <a:gsLst>
              <a:gs pos="0">
                <a:schemeClr val="tx2">
                  <a:lumMod val="75000"/>
                  <a:alpha val="0"/>
                </a:schemeClr>
              </a:gs>
              <a:gs pos="50000">
                <a:schemeClr val="accent3">
                  <a:lumMod val="5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sp>
        <p:nvSpPr>
          <p:cNvPr id="14" name="TextBox 42"/>
          <p:cNvSpPr txBox="1"/>
          <p:nvPr/>
        </p:nvSpPr>
        <p:spPr>
          <a:xfrm>
            <a:off x="1637752" y="2261944"/>
            <a:ext cx="5919832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600" b="1" spc="100" dirty="0" smtClean="0">
                <a:solidFill>
                  <a:schemeClr val="accent5"/>
                </a:solidFill>
                <a:latin typeface="+mn-ea"/>
              </a:rPr>
              <a:t>본문 내용 영역입니다</a:t>
            </a:r>
            <a:r>
              <a:rPr lang="en-US" altLang="ko-KR" sz="1600" b="1" spc="100" dirty="0" smtClean="0">
                <a:solidFill>
                  <a:schemeClr val="accent5"/>
                </a:solidFill>
                <a:latin typeface="+mn-ea"/>
              </a:rPr>
              <a:t>. </a:t>
            </a:r>
            <a:r>
              <a:rPr lang="ko-KR" altLang="en-US" sz="1600" b="1" spc="100" dirty="0" smtClean="0">
                <a:solidFill>
                  <a:schemeClr val="accent5"/>
                </a:solidFill>
                <a:latin typeface="+mn-ea"/>
              </a:rPr>
              <a:t>내용을 적어주세요</a:t>
            </a:r>
            <a:r>
              <a:rPr lang="en-US" altLang="ko-KR" sz="1600" b="1" spc="100" dirty="0" smtClean="0">
                <a:solidFill>
                  <a:schemeClr val="accent5"/>
                </a:solidFill>
                <a:latin typeface="+mn-ea"/>
              </a:rPr>
              <a:t>.</a:t>
            </a:r>
            <a:endParaRPr lang="en-US" altLang="ko-KR" sz="1600" b="1" spc="100" dirty="0">
              <a:solidFill>
                <a:schemeClr val="accent5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9783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세부제목</a:t>
            </a:r>
            <a:endParaRPr lang="ko-KR" altLang="en-US" dirty="0"/>
          </a:p>
        </p:txBody>
      </p:sp>
      <p:grpSp>
        <p:nvGrpSpPr>
          <p:cNvPr id="11" name="그룹 10"/>
          <p:cNvGrpSpPr/>
          <p:nvPr/>
        </p:nvGrpSpPr>
        <p:grpSpPr>
          <a:xfrm>
            <a:off x="563365" y="1294826"/>
            <a:ext cx="1968169" cy="2341606"/>
            <a:chOff x="563365" y="1294826"/>
            <a:chExt cx="1968169" cy="2341606"/>
          </a:xfrm>
        </p:grpSpPr>
        <p:sp>
          <p:nvSpPr>
            <p:cNvPr id="12" name="직사각형 11"/>
            <p:cNvSpPr/>
            <p:nvPr/>
          </p:nvSpPr>
          <p:spPr>
            <a:xfrm>
              <a:off x="645749" y="1294826"/>
              <a:ext cx="1803400" cy="197762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rgbClr val="BFBFB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모서리가 둥근 직사각형 12"/>
            <p:cNvSpPr/>
            <p:nvPr/>
          </p:nvSpPr>
          <p:spPr>
            <a:xfrm>
              <a:off x="563365" y="3221565"/>
              <a:ext cx="1968168" cy="414867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TextBox 42"/>
            <p:cNvSpPr txBox="1"/>
            <p:nvPr/>
          </p:nvSpPr>
          <p:spPr>
            <a:xfrm>
              <a:off x="563366" y="3162392"/>
              <a:ext cx="1968168" cy="414024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ko-KR" altLang="en-US" sz="1600" b="1" spc="1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내용 영역</a:t>
              </a:r>
              <a:endParaRPr lang="en-US" altLang="ko-KR" sz="16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endParaRPr>
            </a:p>
          </p:txBody>
        </p:sp>
        <p:sp>
          <p:nvSpPr>
            <p:cNvPr id="15" name="TextBox 42"/>
            <p:cNvSpPr txBox="1"/>
            <p:nvPr/>
          </p:nvSpPr>
          <p:spPr>
            <a:xfrm>
              <a:off x="645749" y="1413378"/>
              <a:ext cx="1803400" cy="1631216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71463" indent="-271463" algn="l">
                <a:lnSpc>
                  <a:spcPts val="2000"/>
                </a:lnSpc>
                <a:buBlip>
                  <a:blip r:embed="rId2"/>
                </a:buBlip>
              </a:pPr>
              <a:r>
                <a:rPr lang="ko-KR" altLang="en-US" sz="1300" b="1" spc="1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본문 내용 영역입니다</a:t>
              </a:r>
              <a:r>
                <a:rPr lang="en-US" altLang="ko-KR" sz="1300" b="1" spc="1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. </a:t>
              </a:r>
              <a:r>
                <a:rPr lang="ko-KR" altLang="en-US" sz="1300" b="1" spc="1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내용을 적어주세요</a:t>
              </a:r>
              <a:r>
                <a:rPr lang="en-US" altLang="ko-KR" sz="1300" b="1" spc="1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.</a:t>
              </a:r>
            </a:p>
            <a:p>
              <a:pPr marL="271463" indent="-271463">
                <a:lnSpc>
                  <a:spcPts val="2000"/>
                </a:lnSpc>
                <a:buBlip>
                  <a:blip r:embed="rId2"/>
                </a:buBlip>
              </a:pPr>
              <a:r>
                <a:rPr lang="ko-KR" altLang="en-US" sz="1300" b="1" spc="1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본문 내용 영역입니다</a:t>
              </a:r>
              <a:r>
                <a:rPr lang="en-US" altLang="ko-KR" sz="1300" b="1" spc="1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. </a:t>
              </a:r>
              <a:r>
                <a:rPr lang="ko-KR" altLang="en-US" sz="1300" b="1" spc="1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내용을 적어주세요</a:t>
              </a:r>
              <a:r>
                <a:rPr lang="en-US" altLang="ko-KR" sz="1300" b="1" spc="1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.</a:t>
              </a:r>
              <a:endPara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endParaRPr>
            </a:p>
          </p:txBody>
        </p:sp>
      </p:grpSp>
      <p:grpSp>
        <p:nvGrpSpPr>
          <p:cNvPr id="16" name="그룹 15"/>
          <p:cNvGrpSpPr/>
          <p:nvPr/>
        </p:nvGrpSpPr>
        <p:grpSpPr>
          <a:xfrm>
            <a:off x="6612466" y="3162392"/>
            <a:ext cx="1968169" cy="2213941"/>
            <a:chOff x="563365" y="3162392"/>
            <a:chExt cx="1968169" cy="2213941"/>
          </a:xfrm>
        </p:grpSpPr>
        <p:sp>
          <p:nvSpPr>
            <p:cNvPr id="17" name="직사각형 16"/>
            <p:cNvSpPr/>
            <p:nvPr/>
          </p:nvSpPr>
          <p:spPr>
            <a:xfrm>
              <a:off x="645749" y="3398704"/>
              <a:ext cx="1803400" cy="197762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rgbClr val="BFBFB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모서리가 둥근 직사각형 17"/>
            <p:cNvSpPr/>
            <p:nvPr/>
          </p:nvSpPr>
          <p:spPr>
            <a:xfrm>
              <a:off x="563365" y="3221565"/>
              <a:ext cx="1968168" cy="414867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TextBox 42"/>
            <p:cNvSpPr txBox="1"/>
            <p:nvPr/>
          </p:nvSpPr>
          <p:spPr>
            <a:xfrm>
              <a:off x="563366" y="3162392"/>
              <a:ext cx="1968168" cy="414024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ko-KR" altLang="en-US" sz="1600" b="1" spc="1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내용 영역</a:t>
              </a:r>
              <a:endParaRPr lang="en-US" altLang="ko-KR" sz="16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endParaRPr>
            </a:p>
          </p:txBody>
        </p:sp>
        <p:sp>
          <p:nvSpPr>
            <p:cNvPr id="20" name="TextBox 42"/>
            <p:cNvSpPr txBox="1"/>
            <p:nvPr/>
          </p:nvSpPr>
          <p:spPr>
            <a:xfrm>
              <a:off x="645749" y="3678067"/>
              <a:ext cx="1803400" cy="1631216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71463" indent="-271463" algn="l">
                <a:lnSpc>
                  <a:spcPts val="2000"/>
                </a:lnSpc>
                <a:buBlip>
                  <a:blip r:embed="rId2"/>
                </a:buBlip>
              </a:pPr>
              <a:r>
                <a:rPr lang="ko-KR" altLang="en-US" sz="1300" b="1" spc="1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본문 내용 영역입니다</a:t>
              </a:r>
              <a:r>
                <a:rPr lang="en-US" altLang="ko-KR" sz="1300" b="1" spc="1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. </a:t>
              </a:r>
              <a:r>
                <a:rPr lang="ko-KR" altLang="en-US" sz="1300" b="1" spc="1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내용을 적어주세요</a:t>
              </a:r>
              <a:r>
                <a:rPr lang="en-US" altLang="ko-KR" sz="1300" b="1" spc="1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.</a:t>
              </a:r>
            </a:p>
            <a:p>
              <a:pPr marL="271463" indent="-271463">
                <a:lnSpc>
                  <a:spcPts val="2000"/>
                </a:lnSpc>
                <a:buBlip>
                  <a:blip r:embed="rId2"/>
                </a:buBlip>
              </a:pPr>
              <a:r>
                <a:rPr lang="ko-KR" altLang="en-US" sz="1300" b="1" spc="1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본문 내용 영역입니다</a:t>
              </a:r>
              <a:r>
                <a:rPr lang="en-US" altLang="ko-KR" sz="1300" b="1" spc="1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. </a:t>
              </a:r>
              <a:r>
                <a:rPr lang="ko-KR" altLang="en-US" sz="1300" b="1" spc="1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내용을 적어주세요</a:t>
              </a:r>
              <a:r>
                <a:rPr lang="en-US" altLang="ko-KR" sz="1300" b="1" spc="1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.</a:t>
              </a:r>
              <a:endPara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endParaRPr>
            </a:p>
          </p:txBody>
        </p:sp>
      </p:grpSp>
      <p:sp>
        <p:nvSpPr>
          <p:cNvPr id="21" name="타원 20"/>
          <p:cNvSpPr/>
          <p:nvPr/>
        </p:nvSpPr>
        <p:spPr>
          <a:xfrm>
            <a:off x="2806700" y="1663700"/>
            <a:ext cx="3530600" cy="35306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76200">
            <a:gradFill flip="none" rotWithShape="1">
              <a:gsLst>
                <a:gs pos="0">
                  <a:schemeClr val="accent5">
                    <a:lumMod val="75000"/>
                  </a:schemeClr>
                </a:gs>
                <a:gs pos="50000">
                  <a:srgbClr val="809CC5"/>
                </a:gs>
                <a:gs pos="49000">
                  <a:schemeClr val="accent5">
                    <a:lumMod val="75000"/>
                  </a:schemeClr>
                </a:gs>
                <a:gs pos="100000">
                  <a:schemeClr val="accent5">
                    <a:lumMod val="40000"/>
                    <a:lumOff val="60000"/>
                  </a:schemeClr>
                </a:gs>
              </a:gsLst>
              <a:lin ang="5400000" scaled="0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타원 21"/>
          <p:cNvSpPr/>
          <p:nvPr/>
        </p:nvSpPr>
        <p:spPr>
          <a:xfrm>
            <a:off x="3692789" y="2549789"/>
            <a:ext cx="1758421" cy="1758421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  <a:effectLst>
            <a:glow rad="1143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타원 22"/>
          <p:cNvSpPr/>
          <p:nvPr/>
        </p:nvSpPr>
        <p:spPr>
          <a:xfrm>
            <a:off x="3852994" y="2709994"/>
            <a:ext cx="1438011" cy="1438011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4" name="직선 화살표 연결선 23"/>
          <p:cNvCxnSpPr/>
          <p:nvPr/>
        </p:nvCxnSpPr>
        <p:spPr>
          <a:xfrm>
            <a:off x="5444067" y="3428999"/>
            <a:ext cx="1337733" cy="0"/>
          </a:xfrm>
          <a:prstGeom prst="straightConnector1">
            <a:avLst/>
          </a:prstGeom>
          <a:ln w="38100">
            <a:solidFill>
              <a:srgbClr val="849FC8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화살표 연결선 24"/>
          <p:cNvCxnSpPr/>
          <p:nvPr/>
        </p:nvCxnSpPr>
        <p:spPr>
          <a:xfrm flipH="1">
            <a:off x="2370667" y="3428999"/>
            <a:ext cx="1322122" cy="0"/>
          </a:xfrm>
          <a:prstGeom prst="straightConnector1">
            <a:avLst/>
          </a:prstGeom>
          <a:ln w="38100">
            <a:solidFill>
              <a:srgbClr val="2F5597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42"/>
          <p:cNvSpPr txBox="1"/>
          <p:nvPr/>
        </p:nvSpPr>
        <p:spPr>
          <a:xfrm>
            <a:off x="3692789" y="3075056"/>
            <a:ext cx="1758421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4000" b="1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내용</a:t>
            </a:r>
            <a:endParaRPr lang="en-US" altLang="ko-KR" sz="4000" b="1" spc="1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274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7973" y="1867662"/>
            <a:ext cx="1076325" cy="8001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 idx="4294967295"/>
          </p:nvPr>
        </p:nvSpPr>
        <p:spPr>
          <a:xfrm>
            <a:off x="629729" y="2491567"/>
            <a:ext cx="7772400" cy="1381125"/>
          </a:xfrm>
          <a:solidFill>
            <a:schemeClr val="bg1"/>
          </a:solidFill>
        </p:spPr>
        <p:txBody>
          <a:bodyPr>
            <a:normAutofit/>
          </a:bodyPr>
          <a:lstStyle/>
          <a:p>
            <a:pPr lvl="0" algn="ctr" defTabSz="457200" latinLnBrk="0">
              <a:lnSpc>
                <a:spcPct val="100000"/>
              </a:lnSpc>
              <a:spcBef>
                <a:spcPts val="0"/>
              </a:spcBef>
            </a:pPr>
            <a:r>
              <a:rPr lang="en-US" altLang="ko-KR" sz="7000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anose="020B0503020000020004" pitchFamily="50" charset="-127"/>
                <a:cs typeface="+mn-cs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75912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249</TotalTime>
  <Words>259</Words>
  <Application>Microsoft Office PowerPoint</Application>
  <PresentationFormat>화면 슬라이드 쇼(4:3)</PresentationFormat>
  <Paragraphs>74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5" baseType="lpstr">
      <vt:lpstr>나눔고딕</vt:lpstr>
      <vt:lpstr>나눔고딕 ExtraBold</vt:lpstr>
      <vt:lpstr>맑은 고딕</vt:lpstr>
      <vt:lpstr>Arial</vt:lpstr>
      <vt:lpstr>Calibri</vt:lpstr>
      <vt:lpstr>Calibri Light</vt:lpstr>
      <vt:lpstr>Office 테마</vt:lpstr>
      <vt:lpstr>강의 주제 입력</vt:lpstr>
      <vt:lpstr>세부제목</vt:lpstr>
      <vt:lpstr>세부제목</vt:lpstr>
      <vt:lpstr>세부제목</vt:lpstr>
      <vt:lpstr>세부제목</vt:lpstr>
      <vt:lpstr>세부제목</vt:lpstr>
      <vt:lpstr>세부제목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강의 주제 입력</dc:title>
  <dc:creator>Windows 사용자</dc:creator>
  <cp:lastModifiedBy>Windows 사용자</cp:lastModifiedBy>
  <cp:revision>12</cp:revision>
  <dcterms:created xsi:type="dcterms:W3CDTF">2018-05-25T05:24:52Z</dcterms:created>
  <dcterms:modified xsi:type="dcterms:W3CDTF">2018-09-03T02:22:44Z</dcterms:modified>
</cp:coreProperties>
</file>