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12" y="114"/>
      </p:cViewPr>
      <p:guideLst>
        <p:guide orient="horz" pos="2183"/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44799"/>
            <a:ext cx="7772400" cy="1003829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rgbClr val="146DB3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32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8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657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95" y="0"/>
            <a:ext cx="7886700" cy="710141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0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318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02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49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83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1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588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267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FF783-79F7-4252-A310-3BC00B6518C7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44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56187" y="2809630"/>
            <a:ext cx="6884377" cy="1003829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강의 주제 입력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34925" y="622251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/>
              <a:t>발표자</a:t>
            </a:r>
            <a:endParaRPr lang="ko-KR" altLang="en-US" sz="14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12" r="40899" b="8102"/>
          <a:stretch/>
        </p:blipFill>
        <p:spPr>
          <a:xfrm>
            <a:off x="5951926" y="1134209"/>
            <a:ext cx="3078241" cy="2804746"/>
          </a:xfrm>
          <a:prstGeom prst="rect">
            <a:avLst/>
          </a:prstGeom>
        </p:spPr>
      </p:pic>
      <p:cxnSp>
        <p:nvCxnSpPr>
          <p:cNvPr id="7" name="직선 연결선 6"/>
          <p:cNvCxnSpPr/>
          <p:nvPr/>
        </p:nvCxnSpPr>
        <p:spPr>
          <a:xfrm>
            <a:off x="2268416" y="3745523"/>
            <a:ext cx="467750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75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페이지 제목을 입력해 주세요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203199" y="1269580"/>
            <a:ext cx="388620" cy="393383"/>
            <a:chOff x="228600" y="1108713"/>
            <a:chExt cx="388620" cy="393383"/>
          </a:xfrm>
        </p:grpSpPr>
        <p:pic>
          <p:nvPicPr>
            <p:cNvPr id="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407987" y="1826796"/>
            <a:ext cx="335280" cy="335280"/>
            <a:chOff x="433388" y="1665929"/>
            <a:chExt cx="335280" cy="335280"/>
          </a:xfrm>
        </p:grpSpPr>
        <p:pic>
          <p:nvPicPr>
            <p:cNvPr id="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9" name="TextBox 42"/>
          <p:cNvSpPr txBox="1"/>
          <p:nvPr/>
        </p:nvSpPr>
        <p:spPr>
          <a:xfrm>
            <a:off x="627064" y="1267991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779465" y="181997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798516" y="2293524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203199" y="4263181"/>
            <a:ext cx="388620" cy="393383"/>
            <a:chOff x="228600" y="1108713"/>
            <a:chExt cx="388620" cy="393383"/>
          </a:xfrm>
        </p:grpSpPr>
        <p:pic>
          <p:nvPicPr>
            <p:cNvPr id="13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4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407987" y="4820397"/>
            <a:ext cx="335280" cy="335280"/>
            <a:chOff x="433388" y="1665929"/>
            <a:chExt cx="335280" cy="335280"/>
          </a:xfrm>
        </p:grpSpPr>
        <p:pic>
          <p:nvPicPr>
            <p:cNvPr id="16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7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8" name="TextBox 42"/>
          <p:cNvSpPr txBox="1"/>
          <p:nvPr/>
        </p:nvSpPr>
        <p:spPr>
          <a:xfrm>
            <a:off x="627064" y="4261592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779465" y="479412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798516" y="528712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407987" y="2712914"/>
            <a:ext cx="335280" cy="335280"/>
            <a:chOff x="433388" y="1665929"/>
            <a:chExt cx="335280" cy="335280"/>
          </a:xfrm>
        </p:grpSpPr>
        <p:pic>
          <p:nvPicPr>
            <p:cNvPr id="22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3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4" name="TextBox 42"/>
          <p:cNvSpPr txBox="1"/>
          <p:nvPr/>
        </p:nvSpPr>
        <p:spPr>
          <a:xfrm>
            <a:off x="779465" y="2716121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5" name="TextBox 42"/>
          <p:cNvSpPr txBox="1"/>
          <p:nvPr/>
        </p:nvSpPr>
        <p:spPr>
          <a:xfrm>
            <a:off x="798516" y="317964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791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28650" y="918506"/>
            <a:ext cx="3909484" cy="3417683"/>
          </a:xfrm>
          <a:prstGeom prst="rect">
            <a:avLst/>
          </a:prstGeom>
          <a:gradFill>
            <a:gsLst>
              <a:gs pos="0">
                <a:srgbClr val="2652B4"/>
              </a:gs>
              <a:gs pos="100000">
                <a:srgbClr val="17326F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4555068" y="918506"/>
            <a:ext cx="3909600" cy="341768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728132" y="2351394"/>
            <a:ext cx="373867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ko-KR" altLang="en-US" sz="2500" b="1" dirty="0" smtClean="0">
                <a:solidFill>
                  <a:schemeClr val="bg1"/>
                </a:solidFill>
                <a:latin typeface="+mn-ea"/>
              </a:rPr>
              <a:t>내용입력</a:t>
            </a:r>
            <a:endParaRPr lang="ko-KR" altLang="en-US" sz="2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69104" y="2351394"/>
            <a:ext cx="3682263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ko-KR" altLang="en-US" sz="2500" b="1" dirty="0" smtClean="0">
                <a:solidFill>
                  <a:schemeClr val="bg1"/>
                </a:solidFill>
                <a:latin typeface="+mn-ea"/>
              </a:rPr>
              <a:t>내용입력</a:t>
            </a:r>
            <a:endParaRPr lang="ko-KR" altLang="en-US" sz="2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587022" y="3465128"/>
            <a:ext cx="7852951" cy="871061"/>
          </a:xfrm>
          <a:custGeom>
            <a:avLst/>
            <a:gdLst>
              <a:gd name="connsiteX0" fmla="*/ 0 w 3524248"/>
              <a:gd name="connsiteY0" fmla="*/ 0 h 523876"/>
              <a:gd name="connsiteX1" fmla="*/ 3524248 w 3524248"/>
              <a:gd name="connsiteY1" fmla="*/ 0 h 523876"/>
              <a:gd name="connsiteX2" fmla="*/ 3524248 w 3524248"/>
              <a:gd name="connsiteY2" fmla="*/ 523876 h 523876"/>
              <a:gd name="connsiteX3" fmla="*/ 0 w 3524248"/>
              <a:gd name="connsiteY3" fmla="*/ 523876 h 523876"/>
              <a:gd name="connsiteX4" fmla="*/ 0 w 3524248"/>
              <a:gd name="connsiteY4" fmla="*/ 0 h 523876"/>
              <a:gd name="connsiteX0" fmla="*/ 1762127 w 5286375"/>
              <a:gd name="connsiteY0" fmla="*/ 0 h 666750"/>
              <a:gd name="connsiteX1" fmla="*/ 5286375 w 5286375"/>
              <a:gd name="connsiteY1" fmla="*/ 0 h 666750"/>
              <a:gd name="connsiteX2" fmla="*/ 5286375 w 5286375"/>
              <a:gd name="connsiteY2" fmla="*/ 523876 h 666750"/>
              <a:gd name="connsiteX3" fmla="*/ 0 w 5286375"/>
              <a:gd name="connsiteY3" fmla="*/ 666750 h 666750"/>
              <a:gd name="connsiteX4" fmla="*/ 1762127 w 5286375"/>
              <a:gd name="connsiteY4" fmla="*/ 0 h 666750"/>
              <a:gd name="connsiteX0" fmla="*/ 1762127 w 7048501"/>
              <a:gd name="connsiteY0" fmla="*/ 0 h 666750"/>
              <a:gd name="connsiteX1" fmla="*/ 5286375 w 7048501"/>
              <a:gd name="connsiteY1" fmla="*/ 0 h 666750"/>
              <a:gd name="connsiteX2" fmla="*/ 7048501 w 7048501"/>
              <a:gd name="connsiteY2" fmla="*/ 666750 h 666750"/>
              <a:gd name="connsiteX3" fmla="*/ 0 w 7048501"/>
              <a:gd name="connsiteY3" fmla="*/ 666750 h 666750"/>
              <a:gd name="connsiteX4" fmla="*/ 1762127 w 7048501"/>
              <a:gd name="connsiteY4" fmla="*/ 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1" h="666750">
                <a:moveTo>
                  <a:pt x="1762127" y="0"/>
                </a:moveTo>
                <a:lnTo>
                  <a:pt x="5286375" y="0"/>
                </a:lnTo>
                <a:lnTo>
                  <a:pt x="7048501" y="666750"/>
                </a:lnTo>
                <a:lnTo>
                  <a:pt x="0" y="666750"/>
                </a:lnTo>
                <a:lnTo>
                  <a:pt x="1762127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자유형 7"/>
          <p:cNvSpPr/>
          <p:nvPr/>
        </p:nvSpPr>
        <p:spPr>
          <a:xfrm rot="10800000">
            <a:off x="587022" y="918506"/>
            <a:ext cx="7852951" cy="871061"/>
          </a:xfrm>
          <a:custGeom>
            <a:avLst/>
            <a:gdLst>
              <a:gd name="connsiteX0" fmla="*/ 0 w 3524248"/>
              <a:gd name="connsiteY0" fmla="*/ 0 h 523876"/>
              <a:gd name="connsiteX1" fmla="*/ 3524248 w 3524248"/>
              <a:gd name="connsiteY1" fmla="*/ 0 h 523876"/>
              <a:gd name="connsiteX2" fmla="*/ 3524248 w 3524248"/>
              <a:gd name="connsiteY2" fmla="*/ 523876 h 523876"/>
              <a:gd name="connsiteX3" fmla="*/ 0 w 3524248"/>
              <a:gd name="connsiteY3" fmla="*/ 523876 h 523876"/>
              <a:gd name="connsiteX4" fmla="*/ 0 w 3524248"/>
              <a:gd name="connsiteY4" fmla="*/ 0 h 523876"/>
              <a:gd name="connsiteX0" fmla="*/ 1762127 w 5286375"/>
              <a:gd name="connsiteY0" fmla="*/ 0 h 666750"/>
              <a:gd name="connsiteX1" fmla="*/ 5286375 w 5286375"/>
              <a:gd name="connsiteY1" fmla="*/ 0 h 666750"/>
              <a:gd name="connsiteX2" fmla="*/ 5286375 w 5286375"/>
              <a:gd name="connsiteY2" fmla="*/ 523876 h 666750"/>
              <a:gd name="connsiteX3" fmla="*/ 0 w 5286375"/>
              <a:gd name="connsiteY3" fmla="*/ 666750 h 666750"/>
              <a:gd name="connsiteX4" fmla="*/ 1762127 w 5286375"/>
              <a:gd name="connsiteY4" fmla="*/ 0 h 666750"/>
              <a:gd name="connsiteX0" fmla="*/ 1762127 w 7048501"/>
              <a:gd name="connsiteY0" fmla="*/ 0 h 666750"/>
              <a:gd name="connsiteX1" fmla="*/ 5286375 w 7048501"/>
              <a:gd name="connsiteY1" fmla="*/ 0 h 666750"/>
              <a:gd name="connsiteX2" fmla="*/ 7048501 w 7048501"/>
              <a:gd name="connsiteY2" fmla="*/ 666750 h 666750"/>
              <a:gd name="connsiteX3" fmla="*/ 0 w 7048501"/>
              <a:gd name="connsiteY3" fmla="*/ 666750 h 666750"/>
              <a:gd name="connsiteX4" fmla="*/ 1762127 w 7048501"/>
              <a:gd name="connsiteY4" fmla="*/ 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1" h="666750">
                <a:moveTo>
                  <a:pt x="1762127" y="0"/>
                </a:moveTo>
                <a:lnTo>
                  <a:pt x="5286375" y="0"/>
                </a:lnTo>
                <a:lnTo>
                  <a:pt x="7048501" y="666750"/>
                </a:lnTo>
                <a:lnTo>
                  <a:pt x="0" y="666750"/>
                </a:lnTo>
                <a:lnTo>
                  <a:pt x="1762127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653960" y="3628303"/>
            <a:ext cx="78029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 </a:t>
            </a: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ts val="2400"/>
              </a:lnSpc>
            </a:pP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 </a:t>
            </a: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2004215" y="4476587"/>
            <a:ext cx="5147934" cy="596358"/>
            <a:chOff x="1293326" y="3494216"/>
            <a:chExt cx="6238016" cy="722638"/>
          </a:xfrm>
        </p:grpSpPr>
        <p:grpSp>
          <p:nvGrpSpPr>
            <p:cNvPr id="11" name="그룹 10"/>
            <p:cNvGrpSpPr/>
            <p:nvPr/>
          </p:nvGrpSpPr>
          <p:grpSpPr>
            <a:xfrm rot="16200000">
              <a:off x="1267358" y="3520184"/>
              <a:ext cx="722637" cy="670702"/>
              <a:chOff x="4231588" y="4520233"/>
              <a:chExt cx="2049636" cy="1902331"/>
            </a:xfrm>
          </p:grpSpPr>
          <p:sp>
            <p:nvSpPr>
              <p:cNvPr id="32" name="모서리가 둥근 직사각형 31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모서리가 둥근 직사각형 32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모서리가 둥근 직사각형 33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 rot="16200000">
              <a:off x="2349432" y="3520184"/>
              <a:ext cx="722637" cy="670702"/>
              <a:chOff x="4231588" y="4520233"/>
              <a:chExt cx="2049636" cy="1902331"/>
            </a:xfrm>
          </p:grpSpPr>
          <p:sp>
            <p:nvSpPr>
              <p:cNvPr id="29" name="모서리가 둥근 직사각형 28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모서리가 둥근 직사각형 29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모서리가 둥근 직사각형 30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 rot="16200000">
              <a:off x="3468382" y="3520184"/>
              <a:ext cx="722637" cy="670702"/>
              <a:chOff x="4231588" y="4520233"/>
              <a:chExt cx="2049636" cy="1902331"/>
            </a:xfrm>
          </p:grpSpPr>
          <p:sp>
            <p:nvSpPr>
              <p:cNvPr id="26" name="모서리가 둥근 직사각형 25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모서리가 둥근 직사각형 26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모서리가 둥근 직사각형 27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 rot="16200000">
              <a:off x="4560807" y="3520184"/>
              <a:ext cx="722637" cy="670702"/>
              <a:chOff x="4231588" y="4520233"/>
              <a:chExt cx="2049636" cy="1902331"/>
            </a:xfrm>
          </p:grpSpPr>
          <p:sp>
            <p:nvSpPr>
              <p:cNvPr id="23" name="모서리가 둥근 직사각형 22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모서리가 둥근 직사각형 23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모서리가 둥근 직사각형 24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5" name="그룹 14"/>
            <p:cNvGrpSpPr/>
            <p:nvPr/>
          </p:nvGrpSpPr>
          <p:grpSpPr>
            <a:xfrm rot="16200000">
              <a:off x="5661325" y="3520184"/>
              <a:ext cx="722637" cy="670702"/>
              <a:chOff x="4231588" y="4520233"/>
              <a:chExt cx="2049636" cy="1902331"/>
            </a:xfrm>
          </p:grpSpPr>
          <p:sp>
            <p:nvSpPr>
              <p:cNvPr id="20" name="모서리가 둥근 직사각형 19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모서리가 둥근 직사각형 20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모서리가 둥근 직사각형 21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6" name="그룹 15"/>
            <p:cNvGrpSpPr/>
            <p:nvPr/>
          </p:nvGrpSpPr>
          <p:grpSpPr>
            <a:xfrm rot="16200000">
              <a:off x="6834672" y="3520185"/>
              <a:ext cx="722637" cy="670702"/>
              <a:chOff x="4231588" y="4520233"/>
              <a:chExt cx="2049636" cy="1902331"/>
            </a:xfrm>
          </p:grpSpPr>
          <p:sp>
            <p:nvSpPr>
              <p:cNvPr id="17" name="모서리가 둥근 직사각형 16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모서리가 둥근 직사각형 17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모서리가 둥근 직사각형 18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5" name="모서리가 둥근 직사각형 34"/>
          <p:cNvSpPr/>
          <p:nvPr/>
        </p:nvSpPr>
        <p:spPr>
          <a:xfrm>
            <a:off x="1003953" y="5210678"/>
            <a:ext cx="7133907" cy="106176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1003954" y="5277792"/>
            <a:ext cx="7133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 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191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57295" y="0"/>
            <a:ext cx="6649279" cy="71014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416332" y="2108317"/>
            <a:ext cx="5245373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도넛 3"/>
          <p:cNvSpPr/>
          <p:nvPr/>
        </p:nvSpPr>
        <p:spPr>
          <a:xfrm>
            <a:off x="479018" y="2143674"/>
            <a:ext cx="2586400" cy="2586400"/>
          </a:xfrm>
          <a:prstGeom prst="donut">
            <a:avLst>
              <a:gd name="adj" fmla="val 10270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1400000" scaled="0"/>
            <a:tileRect/>
          </a:gradFill>
          <a:ln>
            <a:noFill/>
          </a:ln>
          <a:effectLst>
            <a:outerShdw blurRad="1143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1064322" y="3072504"/>
            <a:ext cx="1598084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내용입력</a:t>
            </a:r>
            <a:endParaRPr lang="en-US" altLang="ko-KR" sz="25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2514906" y="2440223"/>
            <a:ext cx="1006986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430645" y="2449585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623078" y="2281474"/>
            <a:ext cx="523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3788738" y="3074896"/>
            <a:ext cx="4872967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화살표 9"/>
          <p:cNvSpPr/>
          <p:nvPr/>
        </p:nvSpPr>
        <p:spPr>
          <a:xfrm>
            <a:off x="2979585" y="3406802"/>
            <a:ext cx="916477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2851107" y="3416164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022864" y="3259457"/>
            <a:ext cx="495167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623080" y="4039847"/>
            <a:ext cx="5038625" cy="86400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>
            <a:off x="2286306" y="4408841"/>
            <a:ext cx="1444099" cy="158920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2222390" y="4418202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823203" y="4240952"/>
            <a:ext cx="503862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2035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48304" y="268203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914" y="3539294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4425" y="2710613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5631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81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789666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786907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541608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2123803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689592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2232390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0235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3" name="꺾인 연결선 2"/>
          <p:cNvCxnSpPr/>
          <p:nvPr/>
        </p:nvCxnSpPr>
        <p:spPr>
          <a:xfrm>
            <a:off x="3179753" y="3457711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flipV="1">
            <a:off x="3179753" y="2684195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3346441" y="3455725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육각형 5"/>
          <p:cNvSpPr>
            <a:spLocks noChangeAspect="1"/>
          </p:cNvSpPr>
          <p:nvPr/>
        </p:nvSpPr>
        <p:spPr>
          <a:xfrm>
            <a:off x="1917682" y="2763843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7" name="TextBox 42"/>
          <p:cNvSpPr txBox="1"/>
          <p:nvPr/>
        </p:nvSpPr>
        <p:spPr>
          <a:xfrm>
            <a:off x="1917681" y="3150923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560887" y="2455593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560887" y="3217598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560887" y="405104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453223" y="47293"/>
            <a:ext cx="19323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spc="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강의관련내용 입력</a:t>
            </a:r>
            <a:endParaRPr lang="en-US" altLang="ko-KR" sz="1400" b="1" spc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3548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1337094" y="2553419"/>
            <a:ext cx="6625087" cy="1330929"/>
          </a:xfrm>
          <a:prstGeom prst="roundRect">
            <a:avLst>
              <a:gd name="adj" fmla="val 888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234661" y="2596551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bg1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92682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159</Words>
  <Application>Microsoft Office PowerPoint</Application>
  <PresentationFormat>화면 슬라이드 쇼(4:3)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페이지 제목을 입력해 주세요.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Windows 사용자</cp:lastModifiedBy>
  <cp:revision>4</cp:revision>
  <dcterms:created xsi:type="dcterms:W3CDTF">2018-02-14T01:20:43Z</dcterms:created>
  <dcterms:modified xsi:type="dcterms:W3CDTF">2018-10-01T00:58:13Z</dcterms:modified>
</cp:coreProperties>
</file>