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DD66"/>
    <a:srgbClr val="146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9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3610" y="2126952"/>
            <a:ext cx="7772400" cy="1003829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32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8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657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211" y="0"/>
            <a:ext cx="7886700" cy="710141"/>
          </a:xfrm>
        </p:spPr>
        <p:txBody>
          <a:bodyPr>
            <a:normAutofit/>
          </a:bodyPr>
          <a:lstStyle>
            <a:lvl1pPr>
              <a:defRPr sz="2500" b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60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318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302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249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2837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91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588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2678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FF783-79F7-4252-A310-3BC00B6518C7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844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86683" y="6360537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rgbClr val="EDDD66"/>
                </a:solidFill>
              </a:rPr>
              <a:t>발표자</a:t>
            </a:r>
            <a:endParaRPr lang="ko-KR" altLang="en-US" sz="1400" b="1" dirty="0">
              <a:solidFill>
                <a:srgbClr val="EDDD66"/>
              </a:solidFill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759124" y="2216989"/>
            <a:ext cx="4580627" cy="2716320"/>
          </a:xfrm>
          <a:prstGeom prst="roundRect">
            <a:avLst>
              <a:gd name="adj" fmla="val 3136"/>
            </a:avLst>
          </a:prstGeom>
          <a:solidFill>
            <a:schemeClr val="bg1">
              <a:alpha val="3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36430" y="3129083"/>
            <a:ext cx="5379913" cy="1003829"/>
          </a:xfrm>
        </p:spPr>
        <p:txBody>
          <a:bodyPr/>
          <a:lstStyle/>
          <a:p>
            <a:r>
              <a:rPr lang="ko-KR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강의 주제 입력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231755" y="184765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강의내용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7759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페이지 제목을 입력해 주세요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203199" y="1269580"/>
            <a:ext cx="388620" cy="393383"/>
            <a:chOff x="228600" y="1108713"/>
            <a:chExt cx="388620" cy="393383"/>
          </a:xfrm>
        </p:grpSpPr>
        <p:pic>
          <p:nvPicPr>
            <p:cNvPr id="4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5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1</a:t>
              </a: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407987" y="1826796"/>
            <a:ext cx="335280" cy="335280"/>
            <a:chOff x="433388" y="1665929"/>
            <a:chExt cx="335280" cy="335280"/>
          </a:xfrm>
        </p:grpSpPr>
        <p:pic>
          <p:nvPicPr>
            <p:cNvPr id="7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8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9" name="TextBox 42"/>
          <p:cNvSpPr txBox="1"/>
          <p:nvPr/>
        </p:nvSpPr>
        <p:spPr>
          <a:xfrm>
            <a:off x="627064" y="1267991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779465" y="1819973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798516" y="2293524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203199" y="4263181"/>
            <a:ext cx="388620" cy="393383"/>
            <a:chOff x="228600" y="1108713"/>
            <a:chExt cx="388620" cy="393383"/>
          </a:xfrm>
        </p:grpSpPr>
        <p:pic>
          <p:nvPicPr>
            <p:cNvPr id="13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14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2</a:t>
              </a: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407987" y="4820397"/>
            <a:ext cx="335280" cy="335280"/>
            <a:chOff x="433388" y="1665929"/>
            <a:chExt cx="335280" cy="335280"/>
          </a:xfrm>
        </p:grpSpPr>
        <p:pic>
          <p:nvPicPr>
            <p:cNvPr id="16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17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8" name="TextBox 42"/>
          <p:cNvSpPr txBox="1"/>
          <p:nvPr/>
        </p:nvSpPr>
        <p:spPr>
          <a:xfrm>
            <a:off x="627064" y="4261592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9" name="TextBox 42"/>
          <p:cNvSpPr txBox="1"/>
          <p:nvPr/>
        </p:nvSpPr>
        <p:spPr>
          <a:xfrm>
            <a:off x="779465" y="4794126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798516" y="5287125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grpSp>
        <p:nvGrpSpPr>
          <p:cNvPr id="21" name="그룹 20"/>
          <p:cNvGrpSpPr/>
          <p:nvPr/>
        </p:nvGrpSpPr>
        <p:grpSpPr>
          <a:xfrm>
            <a:off x="407987" y="2712914"/>
            <a:ext cx="335280" cy="335280"/>
            <a:chOff x="433388" y="1665929"/>
            <a:chExt cx="335280" cy="335280"/>
          </a:xfrm>
        </p:grpSpPr>
        <p:pic>
          <p:nvPicPr>
            <p:cNvPr id="22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23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4" name="TextBox 42"/>
          <p:cNvSpPr txBox="1"/>
          <p:nvPr/>
        </p:nvSpPr>
        <p:spPr>
          <a:xfrm>
            <a:off x="779465" y="2716121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5" name="TextBox 42"/>
          <p:cNvSpPr txBox="1"/>
          <p:nvPr/>
        </p:nvSpPr>
        <p:spPr>
          <a:xfrm>
            <a:off x="798516" y="3179642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7453223" y="47293"/>
            <a:ext cx="19323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spc="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강의관련내용 입력</a:t>
            </a:r>
            <a:endParaRPr lang="en-US" altLang="ko-KR" sz="14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2791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7" name="직사각형 36"/>
          <p:cNvSpPr/>
          <p:nvPr/>
        </p:nvSpPr>
        <p:spPr>
          <a:xfrm>
            <a:off x="7453223" y="47293"/>
            <a:ext cx="19323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spc="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강의관련내용 입력</a:t>
            </a:r>
            <a:endParaRPr lang="en-US" altLang="ko-KR" sz="14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grpSp>
        <p:nvGrpSpPr>
          <p:cNvPr id="38" name="그룹 37"/>
          <p:cNvGrpSpPr/>
          <p:nvPr/>
        </p:nvGrpSpPr>
        <p:grpSpPr>
          <a:xfrm>
            <a:off x="1054100" y="2082799"/>
            <a:ext cx="2175933" cy="1896534"/>
            <a:chOff x="1054100" y="2362200"/>
            <a:chExt cx="2175933" cy="1896534"/>
          </a:xfrm>
        </p:grpSpPr>
        <p:cxnSp>
          <p:nvCxnSpPr>
            <p:cNvPr id="39" name="직선 연결선 38"/>
            <p:cNvCxnSpPr/>
            <p:nvPr/>
          </p:nvCxnSpPr>
          <p:spPr>
            <a:xfrm>
              <a:off x="1054100" y="4258734"/>
              <a:ext cx="217593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타원 39"/>
            <p:cNvSpPr/>
            <p:nvPr/>
          </p:nvSpPr>
          <p:spPr>
            <a:xfrm>
              <a:off x="1193800" y="2362200"/>
              <a:ext cx="1896534" cy="189653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1" name="그룹 40"/>
          <p:cNvGrpSpPr/>
          <p:nvPr/>
        </p:nvGrpSpPr>
        <p:grpSpPr>
          <a:xfrm>
            <a:off x="3447521" y="2082799"/>
            <a:ext cx="2175933" cy="1896534"/>
            <a:chOff x="1054100" y="2362200"/>
            <a:chExt cx="2175933" cy="1896534"/>
          </a:xfrm>
        </p:grpSpPr>
        <p:cxnSp>
          <p:nvCxnSpPr>
            <p:cNvPr id="42" name="직선 연결선 41"/>
            <p:cNvCxnSpPr/>
            <p:nvPr/>
          </p:nvCxnSpPr>
          <p:spPr>
            <a:xfrm>
              <a:off x="1054100" y="4258734"/>
              <a:ext cx="217593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타원 42"/>
            <p:cNvSpPr/>
            <p:nvPr/>
          </p:nvSpPr>
          <p:spPr>
            <a:xfrm>
              <a:off x="1193800" y="2362200"/>
              <a:ext cx="1896534" cy="18965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4" name="그룹 43"/>
          <p:cNvGrpSpPr/>
          <p:nvPr/>
        </p:nvGrpSpPr>
        <p:grpSpPr>
          <a:xfrm>
            <a:off x="5840942" y="2082799"/>
            <a:ext cx="2175933" cy="1896534"/>
            <a:chOff x="1054100" y="2362200"/>
            <a:chExt cx="2175933" cy="1896534"/>
          </a:xfrm>
        </p:grpSpPr>
        <p:cxnSp>
          <p:nvCxnSpPr>
            <p:cNvPr id="45" name="직선 연결선 44"/>
            <p:cNvCxnSpPr/>
            <p:nvPr/>
          </p:nvCxnSpPr>
          <p:spPr>
            <a:xfrm>
              <a:off x="1054100" y="4258734"/>
              <a:ext cx="217593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타원 45"/>
            <p:cNvSpPr/>
            <p:nvPr/>
          </p:nvSpPr>
          <p:spPr>
            <a:xfrm>
              <a:off x="1193800" y="2362200"/>
              <a:ext cx="1896534" cy="189653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7" name="오른쪽 화살표 46"/>
          <p:cNvSpPr/>
          <p:nvPr/>
        </p:nvSpPr>
        <p:spPr>
          <a:xfrm>
            <a:off x="3090334" y="2849032"/>
            <a:ext cx="357187" cy="364067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오른쪽 화살표 47"/>
          <p:cNvSpPr/>
          <p:nvPr/>
        </p:nvSpPr>
        <p:spPr>
          <a:xfrm>
            <a:off x="5483755" y="2849032"/>
            <a:ext cx="357187" cy="364067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TextBox 42"/>
          <p:cNvSpPr txBox="1"/>
          <p:nvPr/>
        </p:nvSpPr>
        <p:spPr>
          <a:xfrm>
            <a:off x="1193800" y="2706037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01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50" name="TextBox 42"/>
          <p:cNvSpPr txBox="1"/>
          <p:nvPr/>
        </p:nvSpPr>
        <p:spPr>
          <a:xfrm>
            <a:off x="3587221" y="2706037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02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51" name="TextBox 42"/>
          <p:cNvSpPr txBox="1"/>
          <p:nvPr/>
        </p:nvSpPr>
        <p:spPr>
          <a:xfrm>
            <a:off x="5980642" y="2706037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03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52" name="TextBox 42"/>
          <p:cNvSpPr txBox="1"/>
          <p:nvPr/>
        </p:nvSpPr>
        <p:spPr>
          <a:xfrm>
            <a:off x="1041401" y="4122328"/>
            <a:ext cx="2048933" cy="61061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  <p:sp>
        <p:nvSpPr>
          <p:cNvPr id="53" name="TextBox 42"/>
          <p:cNvSpPr txBox="1"/>
          <p:nvPr/>
        </p:nvSpPr>
        <p:spPr>
          <a:xfrm>
            <a:off x="3511020" y="4122328"/>
            <a:ext cx="2048933" cy="61061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  <p:sp>
        <p:nvSpPr>
          <p:cNvPr id="54" name="TextBox 42"/>
          <p:cNvSpPr txBox="1"/>
          <p:nvPr/>
        </p:nvSpPr>
        <p:spPr>
          <a:xfrm>
            <a:off x="5922963" y="4122328"/>
            <a:ext cx="2048933" cy="61061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191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57295" y="0"/>
            <a:ext cx="6649279" cy="710141"/>
          </a:xfrm>
        </p:spPr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3416332" y="2108317"/>
            <a:ext cx="5245373" cy="86435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도넛 3"/>
          <p:cNvSpPr/>
          <p:nvPr/>
        </p:nvSpPr>
        <p:spPr>
          <a:xfrm>
            <a:off x="479018" y="2143674"/>
            <a:ext cx="2586400" cy="2586400"/>
          </a:xfrm>
          <a:prstGeom prst="donut">
            <a:avLst>
              <a:gd name="adj" fmla="val 10270"/>
            </a:avLst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1400000" scaled="0"/>
            <a:tileRect/>
          </a:gradFill>
          <a:ln>
            <a:noFill/>
          </a:ln>
          <a:effectLst>
            <a:outerShdw blurRad="114300" dist="762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 smtClean="0"/>
          </a:p>
        </p:txBody>
      </p:sp>
      <p:sp>
        <p:nvSpPr>
          <p:cNvPr id="5" name="직사각형 4"/>
          <p:cNvSpPr/>
          <p:nvPr/>
        </p:nvSpPr>
        <p:spPr>
          <a:xfrm>
            <a:off x="1064322" y="3072504"/>
            <a:ext cx="1598084" cy="595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5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내용입력</a:t>
            </a:r>
            <a:endParaRPr lang="en-US" altLang="ko-KR" sz="25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</p:txBody>
      </p:sp>
      <p:sp>
        <p:nvSpPr>
          <p:cNvPr id="6" name="오른쪽 화살표 5"/>
          <p:cNvSpPr/>
          <p:nvPr/>
        </p:nvSpPr>
        <p:spPr>
          <a:xfrm>
            <a:off x="2514906" y="2440223"/>
            <a:ext cx="1006986" cy="158921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2430645" y="2449585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623078" y="2281474"/>
            <a:ext cx="523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3788738" y="3074896"/>
            <a:ext cx="4872967" cy="86435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오른쪽 화살표 9"/>
          <p:cNvSpPr/>
          <p:nvPr/>
        </p:nvSpPr>
        <p:spPr>
          <a:xfrm>
            <a:off x="2979585" y="3406802"/>
            <a:ext cx="916477" cy="158921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2851107" y="3416164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4022864" y="3259457"/>
            <a:ext cx="4951677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  <p:sp>
        <p:nvSpPr>
          <p:cNvPr id="13" name="모서리가 둥근 직사각형 12"/>
          <p:cNvSpPr/>
          <p:nvPr/>
        </p:nvSpPr>
        <p:spPr>
          <a:xfrm>
            <a:off x="3623080" y="4039847"/>
            <a:ext cx="5038625" cy="86400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오른쪽 화살표 13"/>
          <p:cNvSpPr/>
          <p:nvPr/>
        </p:nvSpPr>
        <p:spPr>
          <a:xfrm>
            <a:off x="2286306" y="4408841"/>
            <a:ext cx="1444099" cy="158920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2222390" y="4418202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3823203" y="4240952"/>
            <a:ext cx="5038627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7453223" y="47293"/>
            <a:ext cx="19323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spc="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강의관련내용 입력</a:t>
            </a:r>
            <a:endParaRPr lang="en-US" altLang="ko-KR" sz="14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20353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>
          <a:xfrm>
            <a:off x="7453223" y="47293"/>
            <a:ext cx="19323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spc="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강의관련내용 입력</a:t>
            </a:r>
            <a:endParaRPr lang="en-US" altLang="ko-KR" sz="14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1659468" y="2175932"/>
            <a:ext cx="5935133" cy="2692400"/>
          </a:xfrm>
          <a:prstGeom prst="roundRect">
            <a:avLst>
              <a:gd name="adj" fmla="val 2830"/>
            </a:avLst>
          </a:prstGeom>
          <a:pattFill prst="lgGrid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42"/>
          <p:cNvSpPr txBox="1"/>
          <p:nvPr/>
        </p:nvSpPr>
        <p:spPr>
          <a:xfrm>
            <a:off x="1659468" y="1733487"/>
            <a:ext cx="889000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b="1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내용</a:t>
            </a:r>
            <a:endParaRPr lang="en-US" altLang="ko-KR" sz="20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26" name="TextBox 42"/>
          <p:cNvSpPr txBox="1"/>
          <p:nvPr/>
        </p:nvSpPr>
        <p:spPr>
          <a:xfrm>
            <a:off x="1659468" y="2234259"/>
            <a:ext cx="5850465" cy="258532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7340599" y="1725020"/>
            <a:ext cx="93134" cy="4132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7213597" y="1818157"/>
            <a:ext cx="93134" cy="324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7090828" y="1962096"/>
            <a:ext cx="93134" cy="1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810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7453223" y="47293"/>
            <a:ext cx="19323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spc="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강의관련내용 입력</a:t>
            </a:r>
            <a:endParaRPr lang="en-US" altLang="ko-KR" sz="14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956734" y="1424636"/>
            <a:ext cx="2048933" cy="2489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3643843" y="1424636"/>
            <a:ext cx="2048933" cy="2489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6330952" y="1424636"/>
            <a:ext cx="2048933" cy="2489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이등변 삼각형 18"/>
          <p:cNvSpPr/>
          <p:nvPr/>
        </p:nvSpPr>
        <p:spPr>
          <a:xfrm rot="5400000">
            <a:off x="3077867" y="2554936"/>
            <a:ext cx="265175" cy="228599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이등변 삼각형 19"/>
          <p:cNvSpPr/>
          <p:nvPr/>
        </p:nvSpPr>
        <p:spPr>
          <a:xfrm rot="5400000">
            <a:off x="5783499" y="2554936"/>
            <a:ext cx="265175" cy="228599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42"/>
          <p:cNvSpPr txBox="1"/>
          <p:nvPr/>
        </p:nvSpPr>
        <p:spPr>
          <a:xfrm>
            <a:off x="956734" y="173397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01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2" name="TextBox 42"/>
          <p:cNvSpPr txBox="1"/>
          <p:nvPr/>
        </p:nvSpPr>
        <p:spPr>
          <a:xfrm>
            <a:off x="3643843" y="173397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02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3" name="TextBox 42"/>
          <p:cNvSpPr txBox="1"/>
          <p:nvPr/>
        </p:nvSpPr>
        <p:spPr>
          <a:xfrm>
            <a:off x="6330952" y="173397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03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4" name="TextBox 42"/>
          <p:cNvSpPr txBox="1"/>
          <p:nvPr/>
        </p:nvSpPr>
        <p:spPr>
          <a:xfrm>
            <a:off x="956733" y="286048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5" name="TextBox 42"/>
          <p:cNvSpPr txBox="1"/>
          <p:nvPr/>
        </p:nvSpPr>
        <p:spPr>
          <a:xfrm>
            <a:off x="3643842" y="286048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6" name="TextBox 42"/>
          <p:cNvSpPr txBox="1"/>
          <p:nvPr/>
        </p:nvSpPr>
        <p:spPr>
          <a:xfrm>
            <a:off x="6330951" y="286048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7" name="TextBox 42"/>
          <p:cNvSpPr txBox="1"/>
          <p:nvPr/>
        </p:nvSpPr>
        <p:spPr>
          <a:xfrm>
            <a:off x="806431" y="4223173"/>
            <a:ext cx="5919832" cy="193899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60235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cxnSp>
        <p:nvCxnSpPr>
          <p:cNvPr id="3" name="꺾인 연결선 2"/>
          <p:cNvCxnSpPr/>
          <p:nvPr/>
        </p:nvCxnSpPr>
        <p:spPr>
          <a:xfrm>
            <a:off x="3179753" y="3457711"/>
            <a:ext cx="1643073" cy="807645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꺾인 연결선 3"/>
          <p:cNvCxnSpPr/>
          <p:nvPr/>
        </p:nvCxnSpPr>
        <p:spPr>
          <a:xfrm flipV="1">
            <a:off x="3179753" y="2684195"/>
            <a:ext cx="1643073" cy="767171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3346441" y="3455725"/>
            <a:ext cx="1500198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육각형 5"/>
          <p:cNvSpPr>
            <a:spLocks noChangeAspect="1"/>
          </p:cNvSpPr>
          <p:nvPr/>
        </p:nvSpPr>
        <p:spPr>
          <a:xfrm>
            <a:off x="1917682" y="2763843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7" name="TextBox 42"/>
          <p:cNvSpPr txBox="1"/>
          <p:nvPr/>
        </p:nvSpPr>
        <p:spPr>
          <a:xfrm>
            <a:off x="1917681" y="3150923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560887" y="2455593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560887" y="3217598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560887" y="4051042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7453223" y="47293"/>
            <a:ext cx="19323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spc="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강의관련내용 입력</a:t>
            </a:r>
            <a:endParaRPr lang="en-US" altLang="ko-KR" sz="14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3548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1138685" y="2372264"/>
            <a:ext cx="4045789" cy="2769079"/>
          </a:xfrm>
          <a:prstGeom prst="roundRect">
            <a:avLst>
              <a:gd name="adj" fmla="val 8889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769212" y="2633418"/>
            <a:ext cx="278473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7000" b="1" dirty="0" smtClean="0">
                <a:solidFill>
                  <a:schemeClr val="bg1"/>
                </a:solidFill>
                <a:latin typeface="+mn-ea"/>
              </a:rPr>
              <a:t>Thank</a:t>
            </a:r>
          </a:p>
          <a:p>
            <a:pPr algn="ctr"/>
            <a:r>
              <a:rPr lang="en-US" altLang="ko-KR" sz="7000" b="1" dirty="0" smtClean="0">
                <a:solidFill>
                  <a:schemeClr val="bg1"/>
                </a:solidFill>
                <a:latin typeface="+mn-ea"/>
              </a:rPr>
              <a:t>you</a:t>
            </a:r>
            <a:endParaRPr lang="en-US" altLang="ko-KR" sz="70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" name="타원 3"/>
          <p:cNvSpPr/>
          <p:nvPr/>
        </p:nvSpPr>
        <p:spPr>
          <a:xfrm>
            <a:off x="1277105" y="2512647"/>
            <a:ext cx="146649" cy="146649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4899407" y="2486769"/>
            <a:ext cx="146649" cy="146649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1277105" y="4880187"/>
            <a:ext cx="146649" cy="146649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4899407" y="4854309"/>
            <a:ext cx="146649" cy="146649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682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313</Words>
  <Application>Microsoft Office PowerPoint</Application>
  <PresentationFormat>화면 슬라이드 쇼(4:3)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강의 주제 입력</vt:lpstr>
      <vt:lpstr>페이지 제목을 입력해 주세요.</vt:lpstr>
      <vt:lpstr>페이지 제목을 입력해 주세요.</vt:lpstr>
      <vt:lpstr>페이지 제목을 입력해 주세요.</vt:lpstr>
      <vt:lpstr>페이지 제목을 입력해 주세요.</vt:lpstr>
      <vt:lpstr>페이지 제목을 입력해 주세요.</vt:lpstr>
      <vt:lpstr>페이지 제목을 입력해 주세요.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주제 입력</dc:title>
  <dc:creator>inha</dc:creator>
  <cp:lastModifiedBy>Windows 사용자</cp:lastModifiedBy>
  <cp:revision>8</cp:revision>
  <dcterms:created xsi:type="dcterms:W3CDTF">2018-02-14T01:20:43Z</dcterms:created>
  <dcterms:modified xsi:type="dcterms:W3CDTF">2018-10-15T08:00:57Z</dcterms:modified>
</cp:coreProperties>
</file>