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0B6"/>
    <a:srgbClr val="111E3A"/>
    <a:srgbClr val="C6DE12"/>
    <a:srgbClr val="3C6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4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195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C5365-7D6E-45AC-A8AF-216AC880E6FF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DE0D-3C7F-4923-9AE9-66058DF053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47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DE0D-3C7F-4923-9AE9-66058DF0539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54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899" y="2828580"/>
            <a:ext cx="3860801" cy="108849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ko-KR" altLang="en-US" dirty="0" smtClean="0"/>
              <a:t>강의 주제 입력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0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9DDB14-F8A3-46CF-B42F-19826FA3BD05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B76C-4D25-41A4-871A-130C1A933D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99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9DDB14-F8A3-46CF-B42F-19826FA3BD05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B76C-4D25-41A4-871A-130C1A933D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87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23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9DDB14-F8A3-46CF-B42F-19826FA3BD05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B76C-4D25-41A4-871A-130C1A933D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63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9DDB14-F8A3-46CF-B42F-19826FA3BD05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B76C-4D25-41A4-871A-130C1A933D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5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9DDB14-F8A3-46CF-B42F-19826FA3BD05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B76C-4D25-41A4-871A-130C1A933D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32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9DDB14-F8A3-46CF-B42F-19826FA3BD05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B76C-4D25-41A4-871A-130C1A933D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57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9DDB14-F8A3-46CF-B42F-19826FA3BD05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B76C-4D25-41A4-871A-130C1A933D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99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9DDB14-F8A3-46CF-B42F-19826FA3BD05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B76C-4D25-41A4-871A-130C1A933D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64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9DDB14-F8A3-46CF-B42F-19826FA3BD05}" type="datetimeFigureOut">
              <a:rPr lang="ko-KR" altLang="en-US" smtClean="0"/>
              <a:t>2018-10-22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B76C-4D25-41A4-871A-130C1A933D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05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6874" y="171658"/>
            <a:ext cx="7886700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페이지 제목 영역입니다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0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20035" y="2394150"/>
            <a:ext cx="4903930" cy="2069700"/>
          </a:xfrm>
        </p:spPr>
        <p:txBody>
          <a:bodyPr>
            <a:normAutofit/>
          </a:bodyPr>
          <a:lstStyle/>
          <a:p>
            <a:r>
              <a:rPr lang="ko-KR" altLang="en-US" dirty="0"/>
              <a:t>강의 </a:t>
            </a:r>
            <a:r>
              <a:rPr lang="ko-KR" altLang="en-US" dirty="0" smtClean="0"/>
              <a:t>주제를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입력해 주세요</a:t>
            </a:r>
            <a:r>
              <a:rPr lang="en-US" altLang="ko-KR" dirty="0" smtClean="0"/>
              <a:t>.</a:t>
            </a:r>
            <a:endParaRPr lang="ko-KR" alt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9062" y="537434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발표자</a:t>
            </a:r>
            <a:endParaRPr lang="ko-KR" alt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세부제목</a:t>
            </a:r>
          </a:p>
        </p:txBody>
      </p:sp>
      <p:pic>
        <p:nvPicPr>
          <p:cNvPr id="4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6580" y="1146427"/>
            <a:ext cx="388620" cy="388620"/>
          </a:xfrm>
          <a:prstGeom prst="rect">
            <a:avLst/>
          </a:prstGeom>
          <a:noFill/>
        </p:spPr>
      </p:pic>
      <p:pic>
        <p:nvPicPr>
          <p:cNvPr id="5" name="Picture 9" descr="C:\Users\Administrator\Desktop\인하대학교\05_템플릿\01_작업\확정\04\PNG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368" y="1698880"/>
            <a:ext cx="335280" cy="335280"/>
          </a:xfrm>
          <a:prstGeom prst="rect">
            <a:avLst/>
          </a:prstGeom>
          <a:noFill/>
        </p:spPr>
      </p:pic>
      <p:pic>
        <p:nvPicPr>
          <p:cNvPr id="6" name="Picture 11" descr="C:\Users\Administrator\Desktop\인하대학교\05_템플릿\01_작업\확정\04\PNG\11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732" y="4314571"/>
            <a:ext cx="146304" cy="201168"/>
          </a:xfrm>
          <a:prstGeom prst="rect">
            <a:avLst/>
          </a:prstGeom>
          <a:noFill/>
        </p:spPr>
      </p:pic>
      <p:sp>
        <p:nvSpPr>
          <p:cNvPr id="7" name="TextBox 43"/>
          <p:cNvSpPr txBox="1">
            <a:spLocks noChangeAspect="1"/>
          </p:cNvSpPr>
          <p:nvPr/>
        </p:nvSpPr>
        <p:spPr>
          <a:xfrm>
            <a:off x="389442" y="1141664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8" name="TextBox 36"/>
          <p:cNvSpPr txBox="1"/>
          <p:nvPr/>
        </p:nvSpPr>
        <p:spPr>
          <a:xfrm>
            <a:off x="570417" y="1708404"/>
            <a:ext cx="301686" cy="323165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9" name="TextBox 42"/>
          <p:cNvSpPr txBox="1"/>
          <p:nvPr/>
        </p:nvSpPr>
        <p:spPr>
          <a:xfrm>
            <a:off x="770445" y="1165476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42"/>
          <p:cNvSpPr txBox="1"/>
          <p:nvPr/>
        </p:nvSpPr>
        <p:spPr>
          <a:xfrm>
            <a:off x="922846" y="1717930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42"/>
          <p:cNvSpPr txBox="1"/>
          <p:nvPr/>
        </p:nvSpPr>
        <p:spPr>
          <a:xfrm>
            <a:off x="941897" y="2165608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5"/>
              </a:buBlip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300" b="1" spc="100" dirty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42"/>
          <p:cNvSpPr txBox="1"/>
          <p:nvPr/>
        </p:nvSpPr>
        <p:spPr>
          <a:xfrm>
            <a:off x="770445" y="3692508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922846" y="4264012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941897" y="4692640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6"/>
              </a:buBlip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300" b="1" spc="100" dirty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6105" y="3677238"/>
            <a:ext cx="388620" cy="388620"/>
          </a:xfrm>
          <a:prstGeom prst="rect">
            <a:avLst/>
          </a:prstGeom>
          <a:noFill/>
        </p:spPr>
      </p:pic>
      <p:sp>
        <p:nvSpPr>
          <p:cNvPr id="16" name="TextBox 43"/>
          <p:cNvSpPr txBox="1">
            <a:spLocks noChangeAspect="1"/>
          </p:cNvSpPr>
          <p:nvPr/>
        </p:nvSpPr>
        <p:spPr>
          <a:xfrm>
            <a:off x="398967" y="3672475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50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세부제목</a:t>
            </a:r>
          </a:p>
        </p:txBody>
      </p:sp>
      <p:sp>
        <p:nvSpPr>
          <p:cNvPr id="17" name="원형 화살표 16"/>
          <p:cNvSpPr/>
          <p:nvPr/>
        </p:nvSpPr>
        <p:spPr>
          <a:xfrm>
            <a:off x="4409020" y="2756165"/>
            <a:ext cx="1785950" cy="1785950"/>
          </a:xfrm>
          <a:prstGeom prst="circular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원형 화살표 17"/>
          <p:cNvSpPr/>
          <p:nvPr/>
        </p:nvSpPr>
        <p:spPr>
          <a:xfrm>
            <a:off x="2613546" y="1746508"/>
            <a:ext cx="1785950" cy="1785950"/>
          </a:xfrm>
          <a:prstGeom prst="circular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육각형 18"/>
          <p:cNvSpPr/>
          <p:nvPr/>
        </p:nvSpPr>
        <p:spPr>
          <a:xfrm>
            <a:off x="1580075" y="1778531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육각형 19"/>
          <p:cNvSpPr/>
          <p:nvPr/>
        </p:nvSpPr>
        <p:spPr>
          <a:xfrm>
            <a:off x="3337450" y="2754851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rgbClr val="7030A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육각형 20"/>
          <p:cNvSpPr/>
          <p:nvPr/>
        </p:nvSpPr>
        <p:spPr>
          <a:xfrm>
            <a:off x="5118637" y="3697832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2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42"/>
          <p:cNvSpPr txBox="1"/>
          <p:nvPr/>
        </p:nvSpPr>
        <p:spPr>
          <a:xfrm>
            <a:off x="1694376" y="2178355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1276" y="3121336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1988" y="4040505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48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54100" y="2082799"/>
            <a:ext cx="2175933" cy="1896534"/>
            <a:chOff x="1054100" y="2362200"/>
            <a:chExt cx="2175933" cy="1896534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1054100" y="4258734"/>
              <a:ext cx="217593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타원 4"/>
            <p:cNvSpPr/>
            <p:nvPr/>
          </p:nvSpPr>
          <p:spPr>
            <a:xfrm>
              <a:off x="1193800" y="2362200"/>
              <a:ext cx="1896534" cy="18965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447521" y="2082799"/>
            <a:ext cx="2175933" cy="1896534"/>
            <a:chOff x="1054100" y="2362200"/>
            <a:chExt cx="2175933" cy="189653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1054100" y="4258734"/>
              <a:ext cx="217593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193800" y="2362200"/>
              <a:ext cx="1896534" cy="1896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5840942" y="2082799"/>
            <a:ext cx="2175933" cy="1896534"/>
            <a:chOff x="1054100" y="2362200"/>
            <a:chExt cx="2175933" cy="189653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1054100" y="4258734"/>
              <a:ext cx="217593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1193800" y="2362200"/>
              <a:ext cx="1896534" cy="189653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오른쪽 화살표 11"/>
          <p:cNvSpPr/>
          <p:nvPr/>
        </p:nvSpPr>
        <p:spPr>
          <a:xfrm>
            <a:off x="3090334" y="2849032"/>
            <a:ext cx="357187" cy="3640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483755" y="2849032"/>
            <a:ext cx="357187" cy="3640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42"/>
          <p:cNvSpPr txBox="1"/>
          <p:nvPr/>
        </p:nvSpPr>
        <p:spPr>
          <a:xfrm>
            <a:off x="1193800" y="2706037"/>
            <a:ext cx="189653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01</a:t>
            </a:r>
            <a:endParaRPr lang="en-US" altLang="ko-KR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42"/>
          <p:cNvSpPr txBox="1"/>
          <p:nvPr/>
        </p:nvSpPr>
        <p:spPr>
          <a:xfrm>
            <a:off x="3587221" y="2706037"/>
            <a:ext cx="189653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02</a:t>
            </a:r>
            <a:endParaRPr lang="en-US" altLang="ko-KR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42"/>
          <p:cNvSpPr txBox="1"/>
          <p:nvPr/>
        </p:nvSpPr>
        <p:spPr>
          <a:xfrm>
            <a:off x="5980642" y="2706037"/>
            <a:ext cx="189653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03</a:t>
            </a:r>
            <a:endParaRPr lang="en-US" altLang="ko-KR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1041401" y="4122328"/>
            <a:ext cx="2048933" cy="6106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endParaRPr lang="en-US" altLang="ko-KR" sz="1200" b="1" spc="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8" name="TextBox 42"/>
          <p:cNvSpPr txBox="1"/>
          <p:nvPr/>
        </p:nvSpPr>
        <p:spPr>
          <a:xfrm>
            <a:off x="3511020" y="4122328"/>
            <a:ext cx="2048933" cy="6106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endParaRPr lang="en-US" altLang="ko-KR" sz="1200" b="1" spc="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9" name="TextBox 42"/>
          <p:cNvSpPr txBox="1"/>
          <p:nvPr/>
        </p:nvSpPr>
        <p:spPr>
          <a:xfrm>
            <a:off x="5922963" y="4122328"/>
            <a:ext cx="2048933" cy="6106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endParaRPr lang="en-US" altLang="ko-KR" sz="1200" b="1" spc="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963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세부제목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4331230" y="2466706"/>
            <a:ext cx="1964545" cy="1693574"/>
            <a:chOff x="4713288" y="2734464"/>
            <a:chExt cx="1964545" cy="1693574"/>
          </a:xfrm>
        </p:grpSpPr>
        <p:sp>
          <p:nvSpPr>
            <p:cNvPr id="12" name="육각형 11"/>
            <p:cNvSpPr>
              <a:spLocks noChangeAspect="1"/>
            </p:cNvSpPr>
            <p:nvPr/>
          </p:nvSpPr>
          <p:spPr>
            <a:xfrm>
              <a:off x="4713288" y="2734464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 rot="10800000" flipH="1">
              <a:off x="4763889" y="3581251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1240346" y="2438131"/>
            <a:ext cx="1964545" cy="1693574"/>
            <a:chOff x="1622404" y="2705889"/>
            <a:chExt cx="1964545" cy="1693574"/>
          </a:xfrm>
        </p:grpSpPr>
        <p:sp>
          <p:nvSpPr>
            <p:cNvPr id="15" name="육각형 14"/>
            <p:cNvSpPr>
              <a:spLocks noChangeAspect="1"/>
            </p:cNvSpPr>
            <p:nvPr/>
          </p:nvSpPr>
          <p:spPr>
            <a:xfrm>
              <a:off x="1622404" y="2705889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연결선 15"/>
            <p:cNvCxnSpPr/>
            <p:nvPr/>
          </p:nvCxnSpPr>
          <p:spPr>
            <a:xfrm rot="10800000" flipH="1">
              <a:off x="1665267" y="3552676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/>
          <p:cNvGrpSpPr/>
          <p:nvPr/>
        </p:nvGrpSpPr>
        <p:grpSpPr>
          <a:xfrm>
            <a:off x="2778644" y="3295387"/>
            <a:ext cx="1964545" cy="1693574"/>
            <a:chOff x="3160702" y="3563145"/>
            <a:chExt cx="1964545" cy="1693574"/>
          </a:xfrm>
        </p:grpSpPr>
        <p:sp>
          <p:nvSpPr>
            <p:cNvPr id="26" name="육각형 25"/>
            <p:cNvSpPr>
              <a:spLocks noChangeAspect="1"/>
            </p:cNvSpPr>
            <p:nvPr/>
          </p:nvSpPr>
          <p:spPr>
            <a:xfrm>
              <a:off x="3160702" y="3563145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rgbClr val="7030A0"/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" name="직선 연결선 26"/>
            <p:cNvCxnSpPr/>
            <p:nvPr/>
          </p:nvCxnSpPr>
          <p:spPr>
            <a:xfrm rot="10800000" flipH="1">
              <a:off x="3205946" y="4409932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42"/>
          <p:cNvSpPr txBox="1"/>
          <p:nvPr/>
        </p:nvSpPr>
        <p:spPr>
          <a:xfrm>
            <a:off x="1448304" y="2682038"/>
            <a:ext cx="1573230" cy="3085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6914" y="3539294"/>
            <a:ext cx="1573230" cy="3085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34425" y="2710613"/>
            <a:ext cx="1573230" cy="3085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54"/>
          <p:cNvSpPr txBox="1"/>
          <p:nvPr/>
        </p:nvSpPr>
        <p:spPr>
          <a:xfrm>
            <a:off x="1507048" y="3368141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54"/>
          <p:cNvSpPr txBox="1"/>
          <p:nvPr/>
        </p:nvSpPr>
        <p:spPr>
          <a:xfrm>
            <a:off x="3028677" y="4225397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54"/>
          <p:cNvSpPr txBox="1"/>
          <p:nvPr/>
        </p:nvSpPr>
        <p:spPr>
          <a:xfrm>
            <a:off x="4593169" y="3396716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5874291" y="3319200"/>
            <a:ext cx="1964545" cy="1693574"/>
            <a:chOff x="4713288" y="5146964"/>
            <a:chExt cx="1964545" cy="1693574"/>
          </a:xfrm>
        </p:grpSpPr>
        <p:sp>
          <p:nvSpPr>
            <p:cNvPr id="35" name="육각형 34"/>
            <p:cNvSpPr>
              <a:spLocks noChangeAspect="1"/>
            </p:cNvSpPr>
            <p:nvPr/>
          </p:nvSpPr>
          <p:spPr>
            <a:xfrm>
              <a:off x="4713288" y="5146964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/>
            <p:cNvCxnSpPr/>
            <p:nvPr/>
          </p:nvCxnSpPr>
          <p:spPr>
            <a:xfrm rot="10800000" flipH="1">
              <a:off x="4763889" y="5993751"/>
              <a:ext cx="1866318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6077486" y="3563107"/>
            <a:ext cx="1573230" cy="3085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54"/>
          <p:cNvSpPr txBox="1"/>
          <p:nvPr/>
        </p:nvSpPr>
        <p:spPr>
          <a:xfrm>
            <a:off x="6136230" y="4249210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67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세부제목</a:t>
            </a:r>
          </a:p>
        </p:txBody>
      </p:sp>
      <p:cxnSp>
        <p:nvCxnSpPr>
          <p:cNvPr id="23" name="꺾인 연결선 22"/>
          <p:cNvCxnSpPr/>
          <p:nvPr/>
        </p:nvCxnSpPr>
        <p:spPr>
          <a:xfrm>
            <a:off x="3179753" y="3449245"/>
            <a:ext cx="1643073" cy="807645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꺾인 연결선 23"/>
          <p:cNvCxnSpPr/>
          <p:nvPr/>
        </p:nvCxnSpPr>
        <p:spPr>
          <a:xfrm flipV="1">
            <a:off x="3179753" y="2675729"/>
            <a:ext cx="1643073" cy="767171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3346441" y="3447259"/>
            <a:ext cx="1500198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육각형 39"/>
          <p:cNvSpPr>
            <a:spLocks noChangeAspect="1"/>
          </p:cNvSpPr>
          <p:nvPr/>
        </p:nvSpPr>
        <p:spPr>
          <a:xfrm>
            <a:off x="1917682" y="2755377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2"/>
          <p:cNvSpPr txBox="1"/>
          <p:nvPr/>
        </p:nvSpPr>
        <p:spPr>
          <a:xfrm>
            <a:off x="1917681" y="3142457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560887" y="2447127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560887" y="3209132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560887" y="4042576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61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세부제목</a:t>
            </a:r>
          </a:p>
        </p:txBody>
      </p:sp>
      <p:cxnSp>
        <p:nvCxnSpPr>
          <p:cNvPr id="11" name="꺾인 연결선 10"/>
          <p:cNvCxnSpPr/>
          <p:nvPr/>
        </p:nvCxnSpPr>
        <p:spPr>
          <a:xfrm rot="16200000" flipV="1">
            <a:off x="4516527" y="2705000"/>
            <a:ext cx="2177164" cy="2030884"/>
          </a:xfrm>
          <a:prstGeom prst="bentConnector3">
            <a:avLst>
              <a:gd name="adj1" fmla="val 70416"/>
            </a:avLst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꺾인 연결선 11"/>
          <p:cNvCxnSpPr/>
          <p:nvPr/>
        </p:nvCxnSpPr>
        <p:spPr>
          <a:xfrm rot="5400000" flipH="1" flipV="1">
            <a:off x="2490641" y="2702241"/>
            <a:ext cx="2174890" cy="2039952"/>
          </a:xfrm>
          <a:prstGeom prst="bentConnector3">
            <a:avLst>
              <a:gd name="adj1" fmla="val 70730"/>
            </a:avLst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16200000" flipH="1">
            <a:off x="3963297" y="3456942"/>
            <a:ext cx="1263977" cy="1"/>
          </a:xfrm>
          <a:prstGeom prst="line">
            <a:avLst/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2069683" y="2039137"/>
            <a:ext cx="4954494" cy="556264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tx1">
                  <a:alpha val="1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육각형 14"/>
          <p:cNvSpPr>
            <a:spLocks noChangeAspect="1"/>
          </p:cNvSpPr>
          <p:nvPr/>
        </p:nvSpPr>
        <p:spPr>
          <a:xfrm>
            <a:off x="1747289" y="365388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육각형 15"/>
          <p:cNvSpPr>
            <a:spLocks noChangeAspect="1"/>
          </p:cNvSpPr>
          <p:nvPr/>
        </p:nvSpPr>
        <p:spPr>
          <a:xfrm>
            <a:off x="3785654" y="365388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rgbClr val="7030A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육각형 16"/>
          <p:cNvSpPr>
            <a:spLocks noChangeAspect="1"/>
          </p:cNvSpPr>
          <p:nvPr/>
        </p:nvSpPr>
        <p:spPr>
          <a:xfrm>
            <a:off x="5821637" y="365388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2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42"/>
          <p:cNvSpPr txBox="1"/>
          <p:nvPr/>
        </p:nvSpPr>
        <p:spPr>
          <a:xfrm>
            <a:off x="1766338" y="402191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5015" y="402191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5923" y="402191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347238" y="2604926"/>
            <a:ext cx="6399384" cy="3429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42"/>
          <p:cNvSpPr txBox="1"/>
          <p:nvPr/>
        </p:nvSpPr>
        <p:spPr>
          <a:xfrm>
            <a:off x="1637752" y="2147724"/>
            <a:ext cx="591983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spc="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600" b="1" spc="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b="1" spc="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600" b="1" spc="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600" b="1" spc="100" dirty="0">
              <a:solidFill>
                <a:schemeClr val="accent6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16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34661" y="2740196"/>
            <a:ext cx="46746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222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121</Words>
  <Application>Microsoft Office PowerPoint</Application>
  <PresentationFormat>화면 슬라이드 쇼(4:3)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나눔고딕</vt:lpstr>
      <vt:lpstr>나눔고딕 ExtraBold</vt:lpstr>
      <vt:lpstr>맑은 고딕</vt:lpstr>
      <vt:lpstr>Arial</vt:lpstr>
      <vt:lpstr>Calibri</vt:lpstr>
      <vt:lpstr>Calibri Light</vt:lpstr>
      <vt:lpstr>Office 테마</vt:lpstr>
      <vt:lpstr>강의 주제를 입력해 주세요.</vt:lpstr>
      <vt:lpstr>세부제목</vt:lpstr>
      <vt:lpstr>세부제목</vt:lpstr>
      <vt:lpstr>PowerPoint 프레젠테이션</vt:lpstr>
      <vt:lpstr>세부제목</vt:lpstr>
      <vt:lpstr>세부제목</vt:lpstr>
      <vt:lpstr>세부제목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주제 입력</dc:title>
  <dc:creator>inha</dc:creator>
  <cp:lastModifiedBy>Windows 사용자</cp:lastModifiedBy>
  <cp:revision>4</cp:revision>
  <dcterms:created xsi:type="dcterms:W3CDTF">2018-02-23T06:54:11Z</dcterms:created>
  <dcterms:modified xsi:type="dcterms:W3CDTF">2018-10-22T02:20:20Z</dcterms:modified>
</cp:coreProperties>
</file>