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DBA6"/>
    <a:srgbClr val="F1EB99"/>
    <a:srgbClr val="65C392"/>
    <a:srgbClr val="4E7EE8"/>
    <a:srgbClr val="EBC975"/>
    <a:srgbClr val="A6C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9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2BBFD-8B20-43BB-8D96-5293FF0A11C9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596C5-40EF-462D-9573-B86801A85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37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DFB48-E9E9-4A23-AF72-64E798659A82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F31E0-3AB8-430E-9967-EF63BAE1B2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86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6000"/>
                <a:lumOff val="94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CD7A-7ECC-44B9-8F13-D1F73286C533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B241-33B7-4CB5-9FF9-F64E3BDC2B7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타원 8"/>
          <p:cNvSpPr/>
          <p:nvPr userDrawn="1"/>
        </p:nvSpPr>
        <p:spPr>
          <a:xfrm>
            <a:off x="4268724" y="736092"/>
            <a:ext cx="3680460" cy="3680460"/>
          </a:xfrm>
          <a:prstGeom prst="ellipse">
            <a:avLst/>
          </a:prstGeom>
          <a:solidFill>
            <a:srgbClr val="65C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>
            <a:spLocks noGrp="1"/>
          </p:cNvSpPr>
          <p:nvPr>
            <p:ph type="ctrTitle"/>
          </p:nvPr>
        </p:nvSpPr>
        <p:spPr>
          <a:xfrm>
            <a:off x="4403888" y="1316392"/>
            <a:ext cx="3408607" cy="2519860"/>
          </a:xfrm>
        </p:spPr>
        <p:txBody>
          <a:bodyPr anchor="ctr">
            <a:normAutofit/>
          </a:bodyPr>
          <a:lstStyle>
            <a:lvl1pPr algn="ctr">
              <a:defRPr/>
            </a:lvl1pPr>
          </a:lstStyle>
          <a:p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제목을</a:t>
            </a:r>
            <a: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/>
            </a:r>
            <a:b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입력</a:t>
            </a:r>
            <a: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/>
            </a:r>
            <a:b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하십시오</a:t>
            </a:r>
            <a:endParaRPr lang="ko-KR" altLang="en-US" sz="4800" dirty="0">
              <a:solidFill>
                <a:schemeClr val="bg1"/>
              </a:solidFill>
              <a:latin typeface="210 다락방 L" panose="02020603020101020101" pitchFamily="18" charset="-127"/>
              <a:ea typeface="210 다락방 L" panose="02020603020101020101" pitchFamily="18" charset="-127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4403888" y="4550576"/>
            <a:ext cx="340860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solidFill>
                  <a:srgbClr val="EBC975"/>
                </a:solidFill>
                <a:latin typeface="210 라임 B" panose="02020603020101020101" pitchFamily="18" charset="-127"/>
                <a:ea typeface="210 라임 B" panose="02020603020101020101" pitchFamily="18" charset="-127"/>
              </a:rPr>
              <a:t>00</a:t>
            </a:r>
            <a:r>
              <a:rPr lang="ko-KR" altLang="en-US" sz="2800" dirty="0" smtClean="0">
                <a:solidFill>
                  <a:srgbClr val="EBC975"/>
                </a:solidFill>
                <a:latin typeface="210 라임 B" panose="02020603020101020101" pitchFamily="18" charset="-127"/>
                <a:ea typeface="210 라임 B" panose="02020603020101020101" pitchFamily="18" charset="-127"/>
              </a:rPr>
              <a:t>주차 </a:t>
            </a:r>
            <a:r>
              <a:rPr lang="en-US" altLang="ko-KR" sz="2800" dirty="0" smtClean="0">
                <a:solidFill>
                  <a:srgbClr val="EBC975"/>
                </a:solidFill>
                <a:latin typeface="210 라임 B" panose="02020603020101020101" pitchFamily="18" charset="-127"/>
                <a:ea typeface="210 라임 B" panose="02020603020101020101" pitchFamily="18" charset="-127"/>
              </a:rPr>
              <a:t>0</a:t>
            </a:r>
            <a:r>
              <a:rPr lang="ko-KR" altLang="en-US" sz="2800" dirty="0" smtClean="0">
                <a:solidFill>
                  <a:srgbClr val="EBC975"/>
                </a:solidFill>
                <a:latin typeface="210 라임 B" panose="02020603020101020101" pitchFamily="18" charset="-127"/>
                <a:ea typeface="210 라임 B" panose="02020603020101020101" pitchFamily="18" charset="-127"/>
              </a:rPr>
              <a:t>교시</a:t>
            </a:r>
            <a:endParaRPr lang="en-US" altLang="ko-KR" sz="2800" dirty="0" smtClean="0">
              <a:solidFill>
                <a:srgbClr val="EBC975"/>
              </a:solidFill>
              <a:latin typeface="210 라임 B" panose="02020603020101020101" pitchFamily="18" charset="-127"/>
              <a:ea typeface="210 라임 B" panose="02020603020101020101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발표자</a:t>
            </a:r>
            <a:endParaRPr lang="ko-KR" altLang="en-US" sz="2400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070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8200" y="60960"/>
            <a:ext cx="8140337" cy="47026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defRPr>
            </a:lvl1pPr>
          </a:lstStyle>
          <a:p>
            <a:r>
              <a:rPr lang="ko-KR" altLang="en-US" dirty="0" smtClean="0"/>
              <a:t>수업 주제를 입력하세요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838200" y="1514843"/>
            <a:ext cx="9943011" cy="4662120"/>
          </a:xfrm>
        </p:spPr>
        <p:txBody>
          <a:bodyPr/>
          <a:lstStyle>
            <a:lvl1pPr marL="514350" indent="-514350">
              <a:lnSpc>
                <a:spcPct val="200000"/>
              </a:lnSpc>
              <a:buFont typeface="+mj-ea"/>
              <a:buAutoNum type="circleNumDbPlain"/>
              <a:defRPr/>
            </a:lvl1pPr>
          </a:lstStyle>
          <a:p>
            <a:pPr lvl="0"/>
            <a:r>
              <a:rPr lang="ko-KR" altLang="en-US" dirty="0" smtClean="0"/>
              <a:t>내용을 입력하세요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내용을 입력하세요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내용을 입력하세요</a:t>
            </a:r>
            <a:endParaRPr lang="en-US" altLang="ko-KR" dirty="0" smtClean="0"/>
          </a:p>
          <a:p>
            <a:pPr lvl="0"/>
            <a:endParaRPr lang="en-US" altLang="ko-KR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  <p:sp>
        <p:nvSpPr>
          <p:cNvPr id="10" name="오각형 9"/>
          <p:cNvSpPr/>
          <p:nvPr userDrawn="1"/>
        </p:nvSpPr>
        <p:spPr>
          <a:xfrm>
            <a:off x="0" y="939808"/>
            <a:ext cx="1838227" cy="57503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400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목 차     </a:t>
            </a:r>
            <a:endParaRPr lang="ko-KR" altLang="en-US" sz="2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1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8200" y="60960"/>
            <a:ext cx="8140337" cy="47026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defRPr>
            </a:lvl1pPr>
          </a:lstStyle>
          <a:p>
            <a:r>
              <a:rPr lang="ko-KR" altLang="en-US" dirty="0" smtClean="0"/>
              <a:t>수업 주제를 입력하세요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838200" y="949234"/>
            <a:ext cx="9943011" cy="52277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ko-KR" altLang="en-US" dirty="0" smtClean="0"/>
              <a:t>내용을 입력 하세요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1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8200" y="60960"/>
            <a:ext cx="8140337" cy="47026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defRPr>
            </a:lvl1pPr>
          </a:lstStyle>
          <a:p>
            <a:r>
              <a:rPr lang="ko-KR" altLang="en-US" dirty="0" smtClean="0"/>
              <a:t>수업 주제를 입력하세요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49234"/>
            <a:ext cx="9943011" cy="52277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838200" y="1205656"/>
            <a:ext cx="9943010" cy="4712933"/>
            <a:chOff x="2294902" y="1205656"/>
            <a:chExt cx="9943010" cy="4712933"/>
          </a:xfrm>
        </p:grpSpPr>
        <p:sp>
          <p:nvSpPr>
            <p:cNvPr id="12" name="자유형 11"/>
            <p:cNvSpPr/>
            <p:nvPr/>
          </p:nvSpPr>
          <p:spPr>
            <a:xfrm>
              <a:off x="2294902" y="1207605"/>
              <a:ext cx="1189312" cy="1699017"/>
            </a:xfrm>
            <a:custGeom>
              <a:avLst/>
              <a:gdLst>
                <a:gd name="connsiteX0" fmla="*/ 0 w 1699016"/>
                <a:gd name="connsiteY0" fmla="*/ 0 h 1189311"/>
                <a:gd name="connsiteX1" fmla="*/ 1104361 w 1699016"/>
                <a:gd name="connsiteY1" fmla="*/ 0 h 1189311"/>
                <a:gd name="connsiteX2" fmla="*/ 1699016 w 1699016"/>
                <a:gd name="connsiteY2" fmla="*/ 594656 h 1189311"/>
                <a:gd name="connsiteX3" fmla="*/ 1104361 w 1699016"/>
                <a:gd name="connsiteY3" fmla="*/ 1189311 h 1189311"/>
                <a:gd name="connsiteX4" fmla="*/ 0 w 1699016"/>
                <a:gd name="connsiteY4" fmla="*/ 1189311 h 1189311"/>
                <a:gd name="connsiteX5" fmla="*/ 594656 w 1699016"/>
                <a:gd name="connsiteY5" fmla="*/ 594656 h 1189311"/>
                <a:gd name="connsiteX6" fmla="*/ 0 w 1699016"/>
                <a:gd name="connsiteY6" fmla="*/ 0 h 1189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9016" h="1189311">
                  <a:moveTo>
                    <a:pt x="1699015" y="0"/>
                  </a:moveTo>
                  <a:lnTo>
                    <a:pt x="1699015" y="773052"/>
                  </a:lnTo>
                  <a:lnTo>
                    <a:pt x="849507" y="1189311"/>
                  </a:lnTo>
                  <a:lnTo>
                    <a:pt x="1" y="773052"/>
                  </a:lnTo>
                  <a:lnTo>
                    <a:pt x="1" y="0"/>
                  </a:lnTo>
                  <a:lnTo>
                    <a:pt x="849507" y="416259"/>
                  </a:lnTo>
                  <a:lnTo>
                    <a:pt x="169901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06" tIns="609262" rIns="14605" bIns="609260" numCol="1" spcCol="1270" anchor="ctr" anchorCtr="0">
              <a:noAutofit/>
            </a:bodyPr>
            <a:lstStyle/>
            <a:p>
              <a:pPr lvl="0" algn="ctr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300" kern="1200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3512493" y="1205656"/>
              <a:ext cx="8725419" cy="1104360"/>
            </a:xfrm>
            <a:custGeom>
              <a:avLst/>
              <a:gdLst>
                <a:gd name="connsiteX0" fmla="*/ 184064 w 1104360"/>
                <a:gd name="connsiteY0" fmla="*/ 0 h 6412882"/>
                <a:gd name="connsiteX1" fmla="*/ 920296 w 1104360"/>
                <a:gd name="connsiteY1" fmla="*/ 0 h 6412882"/>
                <a:gd name="connsiteX2" fmla="*/ 1104360 w 1104360"/>
                <a:gd name="connsiteY2" fmla="*/ 184064 h 6412882"/>
                <a:gd name="connsiteX3" fmla="*/ 1104360 w 1104360"/>
                <a:gd name="connsiteY3" fmla="*/ 6412882 h 6412882"/>
                <a:gd name="connsiteX4" fmla="*/ 1104360 w 1104360"/>
                <a:gd name="connsiteY4" fmla="*/ 6412882 h 6412882"/>
                <a:gd name="connsiteX5" fmla="*/ 0 w 1104360"/>
                <a:gd name="connsiteY5" fmla="*/ 6412882 h 6412882"/>
                <a:gd name="connsiteX6" fmla="*/ 0 w 1104360"/>
                <a:gd name="connsiteY6" fmla="*/ 6412882 h 6412882"/>
                <a:gd name="connsiteX7" fmla="*/ 0 w 1104360"/>
                <a:gd name="connsiteY7" fmla="*/ 184064 h 6412882"/>
                <a:gd name="connsiteX8" fmla="*/ 184064 w 1104360"/>
                <a:gd name="connsiteY8" fmla="*/ 0 h 641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360" h="6412882">
                  <a:moveTo>
                    <a:pt x="1104360" y="1068839"/>
                  </a:moveTo>
                  <a:lnTo>
                    <a:pt x="1104360" y="5344043"/>
                  </a:lnTo>
                  <a:cubicBezTo>
                    <a:pt x="1104360" y="5934346"/>
                    <a:pt x="1090169" y="6412879"/>
                    <a:pt x="1072662" y="6412879"/>
                  </a:cubicBezTo>
                  <a:lnTo>
                    <a:pt x="0" y="6412879"/>
                  </a:lnTo>
                  <a:lnTo>
                    <a:pt x="0" y="641287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72662" y="3"/>
                  </a:lnTo>
                  <a:cubicBezTo>
                    <a:pt x="1090169" y="3"/>
                    <a:pt x="1104360" y="478536"/>
                    <a:pt x="1104360" y="106883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67880" rIns="67880" bIns="67880" numCol="1" spcCol="1270" anchor="ctr" anchorCtr="0">
              <a:noAutofit/>
            </a:bodyPr>
            <a:lstStyle/>
            <a:p>
              <a:pPr marL="228600" lvl="1" indent="-22860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ko-KR" altLang="en-US" sz="2200" kern="1200"/>
            </a:p>
            <a:p>
              <a:pPr marL="228600" lvl="1" indent="-22860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ko-KR" altLang="en-US" sz="2200" kern="1200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294902" y="2713589"/>
              <a:ext cx="1189312" cy="1699017"/>
            </a:xfrm>
            <a:custGeom>
              <a:avLst/>
              <a:gdLst>
                <a:gd name="connsiteX0" fmla="*/ 0 w 1699016"/>
                <a:gd name="connsiteY0" fmla="*/ 0 h 1189311"/>
                <a:gd name="connsiteX1" fmla="*/ 1104361 w 1699016"/>
                <a:gd name="connsiteY1" fmla="*/ 0 h 1189311"/>
                <a:gd name="connsiteX2" fmla="*/ 1699016 w 1699016"/>
                <a:gd name="connsiteY2" fmla="*/ 594656 h 1189311"/>
                <a:gd name="connsiteX3" fmla="*/ 1104361 w 1699016"/>
                <a:gd name="connsiteY3" fmla="*/ 1189311 h 1189311"/>
                <a:gd name="connsiteX4" fmla="*/ 0 w 1699016"/>
                <a:gd name="connsiteY4" fmla="*/ 1189311 h 1189311"/>
                <a:gd name="connsiteX5" fmla="*/ 594656 w 1699016"/>
                <a:gd name="connsiteY5" fmla="*/ 594656 h 1189311"/>
                <a:gd name="connsiteX6" fmla="*/ 0 w 1699016"/>
                <a:gd name="connsiteY6" fmla="*/ 0 h 1189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9016" h="1189311">
                  <a:moveTo>
                    <a:pt x="1699015" y="0"/>
                  </a:moveTo>
                  <a:lnTo>
                    <a:pt x="1699015" y="773052"/>
                  </a:lnTo>
                  <a:lnTo>
                    <a:pt x="849507" y="1189311"/>
                  </a:lnTo>
                  <a:lnTo>
                    <a:pt x="1" y="773052"/>
                  </a:lnTo>
                  <a:lnTo>
                    <a:pt x="1" y="0"/>
                  </a:lnTo>
                  <a:lnTo>
                    <a:pt x="849507" y="416259"/>
                  </a:lnTo>
                  <a:lnTo>
                    <a:pt x="169901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06" tIns="609262" rIns="14605" bIns="609260" numCol="1" spcCol="1270" anchor="ctr" anchorCtr="0">
              <a:noAutofit/>
            </a:bodyPr>
            <a:lstStyle/>
            <a:p>
              <a:pPr lvl="0" algn="ctr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300" kern="1200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3512493" y="2713590"/>
              <a:ext cx="8725419" cy="1104360"/>
            </a:xfrm>
            <a:custGeom>
              <a:avLst/>
              <a:gdLst>
                <a:gd name="connsiteX0" fmla="*/ 184064 w 1104360"/>
                <a:gd name="connsiteY0" fmla="*/ 0 h 6412882"/>
                <a:gd name="connsiteX1" fmla="*/ 920296 w 1104360"/>
                <a:gd name="connsiteY1" fmla="*/ 0 h 6412882"/>
                <a:gd name="connsiteX2" fmla="*/ 1104360 w 1104360"/>
                <a:gd name="connsiteY2" fmla="*/ 184064 h 6412882"/>
                <a:gd name="connsiteX3" fmla="*/ 1104360 w 1104360"/>
                <a:gd name="connsiteY3" fmla="*/ 6412882 h 6412882"/>
                <a:gd name="connsiteX4" fmla="*/ 1104360 w 1104360"/>
                <a:gd name="connsiteY4" fmla="*/ 6412882 h 6412882"/>
                <a:gd name="connsiteX5" fmla="*/ 0 w 1104360"/>
                <a:gd name="connsiteY5" fmla="*/ 6412882 h 6412882"/>
                <a:gd name="connsiteX6" fmla="*/ 0 w 1104360"/>
                <a:gd name="connsiteY6" fmla="*/ 6412882 h 6412882"/>
                <a:gd name="connsiteX7" fmla="*/ 0 w 1104360"/>
                <a:gd name="connsiteY7" fmla="*/ 184064 h 6412882"/>
                <a:gd name="connsiteX8" fmla="*/ 184064 w 1104360"/>
                <a:gd name="connsiteY8" fmla="*/ 0 h 641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360" h="6412882">
                  <a:moveTo>
                    <a:pt x="1104360" y="1068839"/>
                  </a:moveTo>
                  <a:lnTo>
                    <a:pt x="1104360" y="5344043"/>
                  </a:lnTo>
                  <a:cubicBezTo>
                    <a:pt x="1104360" y="5934346"/>
                    <a:pt x="1090169" y="6412879"/>
                    <a:pt x="1072662" y="6412879"/>
                  </a:cubicBezTo>
                  <a:lnTo>
                    <a:pt x="0" y="6412879"/>
                  </a:lnTo>
                  <a:lnTo>
                    <a:pt x="0" y="641287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72662" y="3"/>
                  </a:lnTo>
                  <a:cubicBezTo>
                    <a:pt x="1090169" y="3"/>
                    <a:pt x="1104360" y="478536"/>
                    <a:pt x="1104360" y="106883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67880" rIns="67880" bIns="67880" numCol="1" spcCol="1270" anchor="ctr" anchorCtr="0">
              <a:noAutofit/>
            </a:bodyPr>
            <a:lstStyle/>
            <a:p>
              <a:pPr marL="228600" lvl="1" indent="-22860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ko-KR" altLang="en-US" sz="2200" kern="1200" dirty="0"/>
            </a:p>
            <a:p>
              <a:pPr marL="0" lvl="1" indent="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None/>
              </a:pPr>
              <a:endParaRPr lang="ko-KR" altLang="en-US" sz="2200" kern="1200" dirty="0"/>
            </a:p>
          </p:txBody>
        </p:sp>
        <p:sp>
          <p:nvSpPr>
            <p:cNvPr id="16" name="자유형 15"/>
            <p:cNvSpPr/>
            <p:nvPr/>
          </p:nvSpPr>
          <p:spPr>
            <a:xfrm>
              <a:off x="2294902" y="4219572"/>
              <a:ext cx="1189312" cy="1699017"/>
            </a:xfrm>
            <a:custGeom>
              <a:avLst/>
              <a:gdLst>
                <a:gd name="connsiteX0" fmla="*/ 0 w 1699016"/>
                <a:gd name="connsiteY0" fmla="*/ 0 h 1189311"/>
                <a:gd name="connsiteX1" fmla="*/ 1104361 w 1699016"/>
                <a:gd name="connsiteY1" fmla="*/ 0 h 1189311"/>
                <a:gd name="connsiteX2" fmla="*/ 1699016 w 1699016"/>
                <a:gd name="connsiteY2" fmla="*/ 594656 h 1189311"/>
                <a:gd name="connsiteX3" fmla="*/ 1104361 w 1699016"/>
                <a:gd name="connsiteY3" fmla="*/ 1189311 h 1189311"/>
                <a:gd name="connsiteX4" fmla="*/ 0 w 1699016"/>
                <a:gd name="connsiteY4" fmla="*/ 1189311 h 1189311"/>
                <a:gd name="connsiteX5" fmla="*/ 594656 w 1699016"/>
                <a:gd name="connsiteY5" fmla="*/ 594656 h 1189311"/>
                <a:gd name="connsiteX6" fmla="*/ 0 w 1699016"/>
                <a:gd name="connsiteY6" fmla="*/ 0 h 1189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9016" h="1189311">
                  <a:moveTo>
                    <a:pt x="1699015" y="0"/>
                  </a:moveTo>
                  <a:lnTo>
                    <a:pt x="1699015" y="773052"/>
                  </a:lnTo>
                  <a:lnTo>
                    <a:pt x="849507" y="1189311"/>
                  </a:lnTo>
                  <a:lnTo>
                    <a:pt x="1" y="773052"/>
                  </a:lnTo>
                  <a:lnTo>
                    <a:pt x="1" y="0"/>
                  </a:lnTo>
                  <a:lnTo>
                    <a:pt x="849507" y="416259"/>
                  </a:lnTo>
                  <a:lnTo>
                    <a:pt x="1699015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06" tIns="609262" rIns="14605" bIns="609260" numCol="1" spcCol="1270" anchor="ctr" anchorCtr="0">
              <a:noAutofit/>
            </a:bodyPr>
            <a:lstStyle/>
            <a:p>
              <a:pPr lvl="0" algn="ctr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300" kern="1200"/>
            </a:p>
          </p:txBody>
        </p:sp>
        <p:sp>
          <p:nvSpPr>
            <p:cNvPr id="17" name="자유형 16"/>
            <p:cNvSpPr/>
            <p:nvPr/>
          </p:nvSpPr>
          <p:spPr>
            <a:xfrm>
              <a:off x="3512493" y="4219573"/>
              <a:ext cx="8725419" cy="1104360"/>
            </a:xfrm>
            <a:custGeom>
              <a:avLst/>
              <a:gdLst>
                <a:gd name="connsiteX0" fmla="*/ 184064 w 1104360"/>
                <a:gd name="connsiteY0" fmla="*/ 0 h 6412882"/>
                <a:gd name="connsiteX1" fmla="*/ 920296 w 1104360"/>
                <a:gd name="connsiteY1" fmla="*/ 0 h 6412882"/>
                <a:gd name="connsiteX2" fmla="*/ 1104360 w 1104360"/>
                <a:gd name="connsiteY2" fmla="*/ 184064 h 6412882"/>
                <a:gd name="connsiteX3" fmla="*/ 1104360 w 1104360"/>
                <a:gd name="connsiteY3" fmla="*/ 6412882 h 6412882"/>
                <a:gd name="connsiteX4" fmla="*/ 1104360 w 1104360"/>
                <a:gd name="connsiteY4" fmla="*/ 6412882 h 6412882"/>
                <a:gd name="connsiteX5" fmla="*/ 0 w 1104360"/>
                <a:gd name="connsiteY5" fmla="*/ 6412882 h 6412882"/>
                <a:gd name="connsiteX6" fmla="*/ 0 w 1104360"/>
                <a:gd name="connsiteY6" fmla="*/ 6412882 h 6412882"/>
                <a:gd name="connsiteX7" fmla="*/ 0 w 1104360"/>
                <a:gd name="connsiteY7" fmla="*/ 184064 h 6412882"/>
                <a:gd name="connsiteX8" fmla="*/ 184064 w 1104360"/>
                <a:gd name="connsiteY8" fmla="*/ 0 h 641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360" h="6412882">
                  <a:moveTo>
                    <a:pt x="1104360" y="1068839"/>
                  </a:moveTo>
                  <a:lnTo>
                    <a:pt x="1104360" y="5344043"/>
                  </a:lnTo>
                  <a:cubicBezTo>
                    <a:pt x="1104360" y="5934346"/>
                    <a:pt x="1090169" y="6412879"/>
                    <a:pt x="1072662" y="6412879"/>
                  </a:cubicBezTo>
                  <a:lnTo>
                    <a:pt x="0" y="6412879"/>
                  </a:lnTo>
                  <a:lnTo>
                    <a:pt x="0" y="641287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72662" y="3"/>
                  </a:lnTo>
                  <a:cubicBezTo>
                    <a:pt x="1090169" y="3"/>
                    <a:pt x="1104360" y="478536"/>
                    <a:pt x="1104360" y="106883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70000"/>
              </a:schemeClr>
            </a:solidFill>
            <a:ln w="15875"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67880" rIns="67880" bIns="67880" numCol="1" spcCol="1270" anchor="ctr" anchorCtr="0">
              <a:noAutofit/>
            </a:bodyPr>
            <a:lstStyle/>
            <a:p>
              <a:pPr marL="228600" lvl="1" indent="-22860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ko-KR" altLang="en-US" sz="2200" kern="1200"/>
            </a:p>
            <a:p>
              <a:pPr marL="228600" lvl="1" indent="-228600" algn="l" defTabSz="9779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ko-KR" altLang="en-US" sz="22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9850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8200" y="60960"/>
            <a:ext cx="8140337" cy="47026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defRPr>
            </a:lvl1pPr>
          </a:lstStyle>
          <a:p>
            <a:r>
              <a:rPr lang="ko-KR" altLang="en-US" dirty="0" smtClean="0"/>
              <a:t>수업 주제를 입력하세요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49234"/>
            <a:ext cx="9943011" cy="522772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  <p:grpSp>
        <p:nvGrpSpPr>
          <p:cNvPr id="7" name="그룹 6"/>
          <p:cNvGrpSpPr/>
          <p:nvPr userDrawn="1"/>
        </p:nvGrpSpPr>
        <p:grpSpPr>
          <a:xfrm>
            <a:off x="1663741" y="2046629"/>
            <a:ext cx="2243580" cy="3298370"/>
            <a:chOff x="1423447" y="2103189"/>
            <a:chExt cx="2243580" cy="3298370"/>
          </a:xfrm>
        </p:grpSpPr>
        <p:sp>
          <p:nvSpPr>
            <p:cNvPr id="6" name="직사각형 5"/>
            <p:cNvSpPr/>
            <p:nvPr userDrawn="1"/>
          </p:nvSpPr>
          <p:spPr>
            <a:xfrm>
              <a:off x="1423447" y="2375555"/>
              <a:ext cx="2243580" cy="30260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" name="모서리가 둥근 직사각형 3"/>
            <p:cNvSpPr/>
            <p:nvPr userDrawn="1"/>
          </p:nvSpPr>
          <p:spPr>
            <a:xfrm>
              <a:off x="1423447" y="2103189"/>
              <a:ext cx="2243580" cy="38548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그룹 9"/>
          <p:cNvGrpSpPr/>
          <p:nvPr userDrawn="1"/>
        </p:nvGrpSpPr>
        <p:grpSpPr>
          <a:xfrm>
            <a:off x="4671069" y="2046629"/>
            <a:ext cx="2243580" cy="3298370"/>
            <a:chOff x="1423447" y="2103189"/>
            <a:chExt cx="2243580" cy="3298370"/>
          </a:xfrm>
        </p:grpSpPr>
        <p:sp>
          <p:nvSpPr>
            <p:cNvPr id="11" name="직사각형 10"/>
            <p:cNvSpPr/>
            <p:nvPr userDrawn="1"/>
          </p:nvSpPr>
          <p:spPr>
            <a:xfrm>
              <a:off x="1423447" y="2375555"/>
              <a:ext cx="2243580" cy="30260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모서리가 둥근 직사각형 11"/>
            <p:cNvSpPr/>
            <p:nvPr userDrawn="1"/>
          </p:nvSpPr>
          <p:spPr>
            <a:xfrm>
              <a:off x="1423447" y="2103189"/>
              <a:ext cx="2243580" cy="38548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그룹 12"/>
          <p:cNvGrpSpPr/>
          <p:nvPr userDrawn="1"/>
        </p:nvGrpSpPr>
        <p:grpSpPr>
          <a:xfrm>
            <a:off x="7749796" y="2046629"/>
            <a:ext cx="2243580" cy="3298370"/>
            <a:chOff x="1423447" y="2103189"/>
            <a:chExt cx="2243580" cy="3298370"/>
          </a:xfrm>
        </p:grpSpPr>
        <p:sp>
          <p:nvSpPr>
            <p:cNvPr id="14" name="직사각형 13"/>
            <p:cNvSpPr/>
            <p:nvPr userDrawn="1"/>
          </p:nvSpPr>
          <p:spPr>
            <a:xfrm>
              <a:off x="1423447" y="2375555"/>
              <a:ext cx="2243580" cy="30260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모서리가 둥근 직사각형 14"/>
            <p:cNvSpPr/>
            <p:nvPr userDrawn="1"/>
          </p:nvSpPr>
          <p:spPr>
            <a:xfrm>
              <a:off x="1423447" y="2103189"/>
              <a:ext cx="2243580" cy="385488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오른쪽 화살표 15"/>
          <p:cNvSpPr/>
          <p:nvPr userDrawn="1"/>
        </p:nvSpPr>
        <p:spPr>
          <a:xfrm>
            <a:off x="4074298" y="3365135"/>
            <a:ext cx="501191" cy="395925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오른쪽 화살표 16"/>
          <p:cNvSpPr/>
          <p:nvPr userDrawn="1"/>
        </p:nvSpPr>
        <p:spPr>
          <a:xfrm>
            <a:off x="7081627" y="3365134"/>
            <a:ext cx="501191" cy="395925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09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31850" y="797924"/>
            <a:ext cx="5521816" cy="5291726"/>
          </a:xfrm>
        </p:spPr>
        <p:txBody>
          <a:bodyPr anchor="t"/>
          <a:lstStyle>
            <a:lvl1pPr>
              <a:defRPr sz="6000">
                <a:latin typeface="나눔스퀘어라운드 Bold" panose="020B0600000101010101" pitchFamily="50" charset="-127"/>
                <a:ea typeface="나눔스퀘어라운드 Bold" panose="020B0600000101010101" pitchFamily="50" charset="-127"/>
              </a:defRPr>
            </a:lvl1pPr>
          </a:lstStyle>
          <a:p>
            <a:r>
              <a:rPr lang="ko-KR" altLang="en-US" dirty="0" smtClean="0"/>
              <a:t>그림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 hasCustomPrompt="1"/>
          </p:nvPr>
        </p:nvSpPr>
        <p:spPr>
          <a:xfrm>
            <a:off x="6523348" y="797925"/>
            <a:ext cx="4824102" cy="529172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나눔스퀘어라운드 Bold" panose="020B0600000101010101" pitchFamily="50" charset="-127"/>
                <a:ea typeface="나눔스퀘어라운드 Bold" panose="020B0600000101010101" pitchFamily="50" charset="-12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 err="1" smtClean="0"/>
              <a:t>그림설명</a:t>
            </a:r>
            <a:endParaRPr lang="ko-KR" altLang="en-US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제목 1"/>
          <p:cNvSpPr txBox="1">
            <a:spLocks/>
          </p:cNvSpPr>
          <p:nvPr userDrawn="1"/>
        </p:nvSpPr>
        <p:spPr>
          <a:xfrm>
            <a:off x="838200" y="60960"/>
            <a:ext cx="8140337" cy="47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  <a:cs typeface="+mj-cs"/>
              </a:defRPr>
            </a:lvl1pPr>
          </a:lstStyle>
          <a:p>
            <a:r>
              <a:rPr lang="ko-KR" altLang="en-US" smtClean="0"/>
              <a:t>수업 주제를 입력하세요</a:t>
            </a:r>
            <a:endParaRPr lang="ko-KR" alt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클로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904972" y="1514843"/>
            <a:ext cx="10448827" cy="4763409"/>
          </a:xfrm>
        </p:spPr>
        <p:txBody>
          <a:bodyPr anchor="t">
            <a:normAutofit/>
          </a:bodyPr>
          <a:lstStyle>
            <a:lvl1pPr>
              <a:lnSpc>
                <a:spcPct val="150000"/>
              </a:lnSpc>
              <a:defRPr sz="2400">
                <a:latin typeface="나눔스퀘어" panose="020B0600000101010101" pitchFamily="50" charset="-127"/>
                <a:ea typeface="나눔스퀘어" panose="020B0600000101010101" pitchFamily="50" charset="-127"/>
              </a:defRPr>
            </a:lvl1pPr>
          </a:lstStyle>
          <a:p>
            <a:r>
              <a:rPr lang="ko-KR" altLang="en-US" dirty="0" smtClean="0"/>
              <a:t>내용을 입력하세요</a:t>
            </a:r>
            <a:endParaRPr lang="ko-KR" altLang="en-US" dirty="0"/>
          </a:p>
        </p:txBody>
      </p:sp>
      <p:sp>
        <p:nvSpPr>
          <p:cNvPr id="6" name="제목 1"/>
          <p:cNvSpPr txBox="1">
            <a:spLocks/>
          </p:cNvSpPr>
          <p:nvPr userDrawn="1"/>
        </p:nvSpPr>
        <p:spPr>
          <a:xfrm>
            <a:off x="838200" y="60960"/>
            <a:ext cx="8140337" cy="47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  <a:cs typeface="+mj-cs"/>
              </a:defRPr>
            </a:lvl1pPr>
          </a:lstStyle>
          <a:p>
            <a:r>
              <a:rPr lang="ko-KR" altLang="en-US" smtClean="0"/>
              <a:t>수업 주제를 입력하세요</a:t>
            </a:r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  <p:sp>
        <p:nvSpPr>
          <p:cNvPr id="11" name="오각형 10"/>
          <p:cNvSpPr/>
          <p:nvPr userDrawn="1"/>
        </p:nvSpPr>
        <p:spPr>
          <a:xfrm>
            <a:off x="0" y="939808"/>
            <a:ext cx="3054285" cy="57503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2400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다음 시간에는</a:t>
            </a:r>
            <a:r>
              <a:rPr lang="en-US" altLang="ko-KR" sz="2400" dirty="0" smtClean="0">
                <a:latin typeface="나눔스퀘어라운드 Bold" panose="020B0600000101010101" pitchFamily="50" charset="-127"/>
                <a:ea typeface="나눔스퀘어라운드 Bold" panose="020B0600000101010101" pitchFamily="50" charset="-127"/>
              </a:rPr>
              <a:t>..</a:t>
            </a:r>
            <a:endParaRPr lang="ko-KR" altLang="en-US" sz="2400" dirty="0">
              <a:latin typeface="나눔스퀘어라운드 Bold" panose="020B0600000101010101" pitchFamily="50" charset="-127"/>
              <a:ea typeface="나눔스퀘어라운드 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259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다음시간">
    <p:bg>
      <p:bgPr>
        <a:gradFill>
          <a:gsLst>
            <a:gs pos="37000">
              <a:schemeClr val="accent1">
                <a:lumMod val="5000"/>
                <a:lumOff val="95000"/>
              </a:schemeClr>
            </a:gs>
            <a:gs pos="77000">
              <a:schemeClr val="accent5">
                <a:lumMod val="0"/>
                <a:lumOff val="10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 userDrawn="1"/>
        </p:nvSpPr>
        <p:spPr>
          <a:xfrm>
            <a:off x="4268724" y="736092"/>
            <a:ext cx="3680460" cy="3680460"/>
          </a:xfrm>
          <a:prstGeom prst="ellipse">
            <a:avLst/>
          </a:prstGeom>
          <a:solidFill>
            <a:srgbClr val="65C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>
            <a:spLocks noGrp="1"/>
          </p:cNvSpPr>
          <p:nvPr>
            <p:ph type="ctrTitle" hasCustomPrompt="1"/>
          </p:nvPr>
        </p:nvSpPr>
        <p:spPr>
          <a:xfrm>
            <a:off x="4403887" y="2250441"/>
            <a:ext cx="3408607" cy="651761"/>
          </a:xfrm>
        </p:spPr>
        <p:txBody>
          <a:bodyPr anchor="t">
            <a:normAutofit/>
          </a:bodyPr>
          <a:lstStyle>
            <a:lvl1pPr algn="ctr">
              <a:defRPr sz="3200"/>
            </a:lvl1pPr>
          </a:lstStyle>
          <a:p>
            <a:r>
              <a:rPr lang="ko-KR" altLang="en-US" sz="32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다음 시간에는</a:t>
            </a:r>
            <a:r>
              <a:rPr lang="en-US" altLang="ko-KR" sz="32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..</a:t>
            </a:r>
            <a:endParaRPr lang="ko-KR" altLang="en-US" sz="4800" dirty="0">
              <a:solidFill>
                <a:schemeClr val="bg1"/>
              </a:solidFill>
              <a:latin typeface="210 다락방 L" panose="02020603020101020101" pitchFamily="18" charset="-127"/>
              <a:ea typeface="210 다락방 L" panose="02020603020101020101" pitchFamily="18" charset="-127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449330"/>
            <a:ext cx="4114800" cy="365125"/>
          </a:xfrm>
        </p:spPr>
        <p:txBody>
          <a:bodyPr/>
          <a:lstStyle/>
          <a:p>
            <a:endParaRPr lang="ko-KR" altLang="en-US" dirty="0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160" y="6528930"/>
            <a:ext cx="1001679" cy="2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6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CD7A-7ECC-44B9-8F13-D1F73286C533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EB241-33B7-4CB5-9FF9-F64E3BDC2B7B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838200" y="60960"/>
            <a:ext cx="8140337" cy="470264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defRPr>
            </a:lvl1pPr>
          </a:lstStyle>
          <a:p>
            <a:r>
              <a:rPr lang="ko-KR" altLang="en-US" dirty="0" smtClean="0"/>
              <a:t>수업 주제를 입력하세요</a:t>
            </a:r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0781211" y="161892"/>
            <a:ext cx="1306285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dist"/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발</a:t>
            </a:r>
            <a:r>
              <a:rPr lang="ko-KR" altLang="en-US" baseline="0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 </a:t>
            </a:r>
            <a:r>
              <a:rPr lang="ko-KR" altLang="en-US" dirty="0" smtClean="0">
                <a:solidFill>
                  <a:schemeClr val="bg1">
                    <a:lumMod val="65000"/>
                  </a:schemeClr>
                </a:solidFill>
                <a:latin typeface="210 썬플라워 L" panose="02020603020101020101" pitchFamily="18" charset="-127"/>
                <a:ea typeface="210 썬플라워 L" panose="02020603020101020101" pitchFamily="18" charset="-127"/>
              </a:rPr>
              <a:t>표 자</a:t>
            </a:r>
            <a:endParaRPr lang="ko-KR" altLang="en-US" dirty="0">
              <a:solidFill>
                <a:schemeClr val="bg1">
                  <a:lumMod val="65000"/>
                </a:schemeClr>
              </a:solidFill>
              <a:latin typeface="210 썬플라워 L" panose="02020603020101020101" pitchFamily="18" charset="-127"/>
              <a:ea typeface="210 썬플라워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521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CD7A-7ECC-44B9-8F13-D1F73286C533}" type="datetimeFigureOut">
              <a:rPr lang="ko-KR" altLang="en-US" smtClean="0"/>
              <a:t>2019-05-03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EB241-33B7-4CB5-9FF9-F64E3BDC2B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891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7" r:id="rId4"/>
    <p:sldLayoutId id="2147483656" r:id="rId5"/>
    <p:sldLayoutId id="2147483651" r:id="rId6"/>
    <p:sldLayoutId id="2147483654" r:id="rId7"/>
    <p:sldLayoutId id="2147483659" r:id="rId8"/>
    <p:sldLayoutId id="2147483655" r:id="rId9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타원 4"/>
          <p:cNvSpPr/>
          <p:nvPr/>
        </p:nvSpPr>
        <p:spPr>
          <a:xfrm>
            <a:off x="4268724" y="736092"/>
            <a:ext cx="3680460" cy="3680460"/>
          </a:xfrm>
          <a:prstGeom prst="ellipse">
            <a:avLst/>
          </a:prstGeom>
          <a:solidFill>
            <a:srgbClr val="65C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403888" y="1316392"/>
            <a:ext cx="3408607" cy="2519860"/>
          </a:xfrm>
        </p:spPr>
        <p:txBody>
          <a:bodyPr anchor="ctr">
            <a:normAutofit/>
          </a:bodyPr>
          <a:lstStyle/>
          <a:p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제목을</a:t>
            </a:r>
            <a: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/>
            </a:r>
            <a:b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입력</a:t>
            </a:r>
            <a: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/>
            </a:r>
            <a:br>
              <a:rPr lang="en-US" altLang="ko-KR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210 다락방 L" panose="02020603020101020101" pitchFamily="18" charset="-127"/>
                <a:ea typeface="210 다락방 L" panose="02020603020101020101" pitchFamily="18" charset="-127"/>
              </a:rPr>
              <a:t>하십시오</a:t>
            </a:r>
            <a:endParaRPr lang="ko-KR" altLang="en-US" sz="4800" dirty="0">
              <a:solidFill>
                <a:schemeClr val="bg1"/>
              </a:solidFill>
              <a:latin typeface="210 다락방 L" panose="02020603020101020101" pitchFamily="18" charset="-127"/>
              <a:ea typeface="210 다락방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44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87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248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4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92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528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95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</Words>
  <Application>Microsoft Office PowerPoint</Application>
  <PresentationFormat>와이드스크린</PresentationFormat>
  <Paragraphs>1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210 다락방 L</vt:lpstr>
      <vt:lpstr>210 라임 B</vt:lpstr>
      <vt:lpstr>210 썬플라워 L</vt:lpstr>
      <vt:lpstr>나눔스퀘어</vt:lpstr>
      <vt:lpstr>나눔스퀘어라운드 Bold</vt:lpstr>
      <vt:lpstr>맑은 고딕</vt:lpstr>
      <vt:lpstr>Arial</vt:lpstr>
      <vt:lpstr>Office 테마</vt:lpstr>
      <vt:lpstr>제목을 입력 하십시오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inha</dc:creator>
  <cp:lastModifiedBy>inha</cp:lastModifiedBy>
  <cp:revision>10</cp:revision>
  <dcterms:created xsi:type="dcterms:W3CDTF">2019-05-03T01:58:19Z</dcterms:created>
  <dcterms:modified xsi:type="dcterms:W3CDTF">2019-05-03T05:06:10Z</dcterms:modified>
</cp:coreProperties>
</file>