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1F1F"/>
    <a:srgbClr val="DC8A8A"/>
    <a:srgbClr val="D5DDA7"/>
    <a:srgbClr val="4A4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52" autoAdjust="0"/>
  </p:normalViewPr>
  <p:slideViewPr>
    <p:cSldViewPr snapToGrid="0">
      <p:cViewPr varScale="1">
        <p:scale>
          <a:sx n="80" d="100"/>
          <a:sy n="80" d="100"/>
        </p:scale>
        <p:origin x="108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19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30AAC-1D8A-4BD9-805D-5F115E8A2C4D}" type="datetimeFigureOut">
              <a:rPr lang="ko-KR" altLang="en-US" smtClean="0"/>
              <a:t>2019-05-10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B115C-09B1-459D-84CF-5AA6B7CE35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17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50168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ko-KR" altLang="en-US" dirty="0" smtClean="0"/>
              <a:t>발표자 이름</a:t>
            </a:r>
            <a:endParaRPr lang="ko-KR" altLang="en-US" dirty="0"/>
          </a:p>
        </p:txBody>
      </p:sp>
      <p:sp>
        <p:nvSpPr>
          <p:cNvPr id="9" name="제목 개체 틀 1"/>
          <p:cNvSpPr>
            <a:spLocks noGrp="1"/>
          </p:cNvSpPr>
          <p:nvPr>
            <p:ph type="title"/>
          </p:nvPr>
        </p:nvSpPr>
        <p:spPr>
          <a:xfrm>
            <a:off x="3581399" y="1435935"/>
            <a:ext cx="5029201" cy="258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415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1993232" y="84222"/>
            <a:ext cx="8967536" cy="577516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ko-KR" altLang="en-US" dirty="0" smtClean="0"/>
              <a:t>과목명을 입력하세요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93232" y="1869491"/>
            <a:ext cx="8967536" cy="40981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ko-KR" altLang="en-US" dirty="0" smtClean="0"/>
              <a:t>클릭하여 마스터 부제목 스타일 편집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제목 1"/>
          <p:cNvSpPr txBox="1">
            <a:spLocks/>
          </p:cNvSpPr>
          <p:nvPr userDrawn="1"/>
        </p:nvSpPr>
        <p:spPr>
          <a:xfrm>
            <a:off x="1993232" y="1147596"/>
            <a:ext cx="8967536" cy="577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410A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j-cs"/>
              </a:defRPr>
            </a:lvl1pPr>
          </a:lstStyle>
          <a:p>
            <a:pPr algn="l"/>
            <a:r>
              <a:rPr lang="ko-KR" altLang="en-US" sz="2800" b="0" dirty="0" smtClean="0">
                <a:latin typeface="+mj-ea"/>
                <a:ea typeface="+mj-ea"/>
              </a:rPr>
              <a:t>마스터 제목 스타일 편집</a:t>
            </a:r>
            <a:endParaRPr lang="ko-KR" altLang="en-US" sz="2800" b="0" dirty="0">
              <a:latin typeface="+mj-ea"/>
              <a:ea typeface="+mj-ea"/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50168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ko-KR" altLang="en-US" dirty="0" smtClean="0"/>
              <a:t>발표자 이름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014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스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CC02-1206-40F0-B79C-1C11E7D6DEB0}" type="datetimeFigureOut">
              <a:rPr lang="ko-KR" altLang="en-US" smtClean="0"/>
              <a:t>2019-05-10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 txBox="1">
            <a:spLocks/>
          </p:cNvSpPr>
          <p:nvPr userDrawn="1"/>
        </p:nvSpPr>
        <p:spPr>
          <a:xfrm>
            <a:off x="8610600" y="6356350"/>
            <a:ext cx="2350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mtClean="0"/>
              <a:t>발표자 이름</a:t>
            </a:r>
            <a:endParaRPr lang="ko-KR" altLang="en-US" dirty="0"/>
          </a:p>
        </p:txBody>
      </p:sp>
      <p:sp>
        <p:nvSpPr>
          <p:cNvPr id="8" name="제목 1"/>
          <p:cNvSpPr>
            <a:spLocks noGrp="1"/>
          </p:cNvSpPr>
          <p:nvPr>
            <p:ph type="ctrTitle" hasCustomPrompt="1"/>
          </p:nvPr>
        </p:nvSpPr>
        <p:spPr>
          <a:xfrm>
            <a:off x="1993232" y="84222"/>
            <a:ext cx="8967536" cy="577516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ko-KR" altLang="en-US" dirty="0" smtClean="0"/>
              <a:t>과목명을 입력하세요</a:t>
            </a:r>
            <a:endParaRPr lang="ko-KR" altLang="en-US" dirty="0"/>
          </a:p>
        </p:txBody>
      </p:sp>
      <p:sp>
        <p:nvSpPr>
          <p:cNvPr id="9" name="부제목 2"/>
          <p:cNvSpPr>
            <a:spLocks noGrp="1"/>
          </p:cNvSpPr>
          <p:nvPr>
            <p:ph type="subTitle" idx="1"/>
          </p:nvPr>
        </p:nvSpPr>
        <p:spPr>
          <a:xfrm>
            <a:off x="1993232" y="1869491"/>
            <a:ext cx="8967536" cy="341479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ko-KR" altLang="en-US" dirty="0" smtClean="0"/>
              <a:t>클릭하여 마스터 부제목 스타일 편집</a:t>
            </a:r>
            <a:endParaRPr lang="ko-KR" altLang="en-US" dirty="0"/>
          </a:p>
        </p:txBody>
      </p:sp>
      <p:sp>
        <p:nvSpPr>
          <p:cNvPr id="10" name="제목 1"/>
          <p:cNvSpPr txBox="1">
            <a:spLocks/>
          </p:cNvSpPr>
          <p:nvPr userDrawn="1"/>
        </p:nvSpPr>
        <p:spPr>
          <a:xfrm>
            <a:off x="1993232" y="1147596"/>
            <a:ext cx="8967536" cy="577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410A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j-cs"/>
              </a:defRPr>
            </a:lvl1pPr>
          </a:lstStyle>
          <a:p>
            <a:pPr algn="l"/>
            <a:r>
              <a:rPr lang="ko-KR" altLang="en-US" sz="2800" b="0" dirty="0" smtClean="0">
                <a:latin typeface="+mj-ea"/>
                <a:ea typeface="+mj-ea"/>
              </a:rPr>
              <a:t>마스터 제목 스타일 편집</a:t>
            </a:r>
            <a:endParaRPr lang="ko-KR" altLang="en-US" sz="2800" b="0" dirty="0">
              <a:latin typeface="+mj-ea"/>
              <a:ea typeface="+mj-ea"/>
            </a:endParaRPr>
          </a:p>
        </p:txBody>
      </p:sp>
      <p:sp>
        <p:nvSpPr>
          <p:cNvPr id="11" name="부제목 2"/>
          <p:cNvSpPr txBox="1">
            <a:spLocks/>
          </p:cNvSpPr>
          <p:nvPr userDrawn="1"/>
        </p:nvSpPr>
        <p:spPr>
          <a:xfrm>
            <a:off x="1993232" y="2392948"/>
            <a:ext cx="8967536" cy="341479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 dirty="0"/>
          </a:p>
        </p:txBody>
      </p:sp>
      <p:sp>
        <p:nvSpPr>
          <p:cNvPr id="12" name="부제목 2"/>
          <p:cNvSpPr txBox="1">
            <a:spLocks/>
          </p:cNvSpPr>
          <p:nvPr userDrawn="1"/>
        </p:nvSpPr>
        <p:spPr>
          <a:xfrm>
            <a:off x="1993232" y="2916405"/>
            <a:ext cx="8967536" cy="341479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 dirty="0"/>
          </a:p>
        </p:txBody>
      </p:sp>
      <p:sp>
        <p:nvSpPr>
          <p:cNvPr id="13" name="부제목 2"/>
          <p:cNvSpPr txBox="1">
            <a:spLocks/>
          </p:cNvSpPr>
          <p:nvPr userDrawn="1"/>
        </p:nvSpPr>
        <p:spPr>
          <a:xfrm>
            <a:off x="1993232" y="3439862"/>
            <a:ext cx="8967536" cy="341479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614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간지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93232" y="1840832"/>
            <a:ext cx="8967536" cy="3031957"/>
          </a:xfrm>
        </p:spPr>
        <p:txBody>
          <a:bodyPr anchor="t"/>
          <a:lstStyle>
            <a:lvl1pPr algn="ctr">
              <a:defRPr sz="6000"/>
            </a:lvl1pPr>
          </a:lstStyle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93232" y="4969042"/>
            <a:ext cx="8967536" cy="6376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 smtClean="0"/>
              <a:t>클릭하여 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CC02-1206-40F0-B79C-1C11E7D6DEB0}" type="datetimeFigureOut">
              <a:rPr lang="ko-KR" altLang="en-US" smtClean="0"/>
              <a:t>2019-05-10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50168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ko-KR" altLang="en-US" dirty="0" smtClean="0"/>
              <a:t>발표자 이름</a:t>
            </a:r>
            <a:endParaRPr lang="ko-KR" altLang="en-US" dirty="0"/>
          </a:p>
        </p:txBody>
      </p:sp>
      <p:sp>
        <p:nvSpPr>
          <p:cNvPr id="10" name="제목 1"/>
          <p:cNvSpPr txBox="1">
            <a:spLocks/>
          </p:cNvSpPr>
          <p:nvPr userDrawn="1"/>
        </p:nvSpPr>
        <p:spPr>
          <a:xfrm>
            <a:off x="1993232" y="84222"/>
            <a:ext cx="8967536" cy="577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410A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j-cs"/>
              </a:defRPr>
            </a:lvl1pPr>
          </a:lstStyle>
          <a:p>
            <a:r>
              <a:rPr lang="ko-KR" altLang="en-US" smtClean="0"/>
              <a:t>과목명을 입력하세요</a:t>
            </a:r>
            <a:endParaRPr lang="ko-KR" altLang="en-US" dirty="0"/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1993232" y="1147596"/>
            <a:ext cx="8967536" cy="577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410A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j-cs"/>
              </a:defRPr>
            </a:lvl1pPr>
          </a:lstStyle>
          <a:p>
            <a:pPr algn="l"/>
            <a:r>
              <a:rPr lang="ko-KR" altLang="en-US" sz="2800" b="0" dirty="0" smtClean="0">
                <a:latin typeface="+mj-ea"/>
                <a:ea typeface="+mj-ea"/>
              </a:rPr>
              <a:t>마스터 제목 스타일 편집</a:t>
            </a:r>
            <a:endParaRPr lang="ko-KR" altLang="en-US" sz="2800" b="0" dirty="0">
              <a:latin typeface="+mj-ea"/>
              <a:ea typeface="+mj-ea"/>
            </a:endParaRPr>
          </a:p>
        </p:txBody>
      </p:sp>
      <p:sp>
        <p:nvSpPr>
          <p:cNvPr id="12" name="눈물 방울 11"/>
          <p:cNvSpPr/>
          <p:nvPr userDrawn="1"/>
        </p:nvSpPr>
        <p:spPr>
          <a:xfrm>
            <a:off x="2332414" y="2374818"/>
            <a:ext cx="2497971" cy="2497971"/>
          </a:xfrm>
          <a:prstGeom prst="teardrop">
            <a:avLst/>
          </a:prstGeom>
          <a:solidFill>
            <a:srgbClr val="D5D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눈물 방울 12"/>
          <p:cNvSpPr/>
          <p:nvPr userDrawn="1"/>
        </p:nvSpPr>
        <p:spPr>
          <a:xfrm>
            <a:off x="5281866" y="2374817"/>
            <a:ext cx="2497971" cy="2497971"/>
          </a:xfrm>
          <a:prstGeom prst="teardrop">
            <a:avLst/>
          </a:prstGeom>
          <a:solidFill>
            <a:srgbClr val="D5D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눈물 방울 13"/>
          <p:cNvSpPr/>
          <p:nvPr userDrawn="1"/>
        </p:nvSpPr>
        <p:spPr>
          <a:xfrm>
            <a:off x="8231318" y="2374817"/>
            <a:ext cx="2497971" cy="2497971"/>
          </a:xfrm>
          <a:prstGeom prst="teardrop">
            <a:avLst/>
          </a:prstGeom>
          <a:solidFill>
            <a:srgbClr val="D5D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오른쪽 화살표 14"/>
          <p:cNvSpPr/>
          <p:nvPr userDrawn="1"/>
        </p:nvSpPr>
        <p:spPr>
          <a:xfrm>
            <a:off x="4866481" y="3284621"/>
            <a:ext cx="379289" cy="37297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오른쪽 화살표 16"/>
          <p:cNvSpPr/>
          <p:nvPr userDrawn="1"/>
        </p:nvSpPr>
        <p:spPr>
          <a:xfrm>
            <a:off x="7815933" y="3284621"/>
            <a:ext cx="379289" cy="37297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113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클로징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581399" y="2117810"/>
            <a:ext cx="5029201" cy="2582612"/>
          </a:xfrm>
        </p:spPr>
        <p:txBody>
          <a:bodyPr/>
          <a:lstStyle>
            <a:lvl1pPr algn="ctr">
              <a:defRPr>
                <a:solidFill>
                  <a:srgbClr val="671F1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수고하셨습니다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CC02-1206-40F0-B79C-1C11E7D6DEB0}" type="datetimeFigureOut">
              <a:rPr lang="ko-KR" altLang="en-US" smtClean="0"/>
              <a:t>2019-05-10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50168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ko-KR" altLang="en-US" dirty="0" smtClean="0"/>
              <a:t>발표자 이름</a:t>
            </a:r>
            <a:endParaRPr lang="ko-KR" altLang="en-US" dirty="0"/>
          </a:p>
        </p:txBody>
      </p:sp>
      <p:sp>
        <p:nvSpPr>
          <p:cNvPr id="7" name="제목 1"/>
          <p:cNvSpPr txBox="1">
            <a:spLocks/>
          </p:cNvSpPr>
          <p:nvPr userDrawn="1"/>
        </p:nvSpPr>
        <p:spPr>
          <a:xfrm>
            <a:off x="1993232" y="84222"/>
            <a:ext cx="8967536" cy="577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410A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j-cs"/>
              </a:defRPr>
            </a:lvl1pPr>
          </a:lstStyle>
          <a:p>
            <a:r>
              <a:rPr lang="ko-KR" altLang="en-US" smtClean="0"/>
              <a:t>과목명을 입력하세요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544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CC02-1206-40F0-B79C-1C11E7D6DEB0}" type="datetimeFigureOut">
              <a:rPr lang="ko-KR" altLang="en-US" smtClean="0"/>
              <a:t>2019-05-10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ctrTitle" hasCustomPrompt="1"/>
          </p:nvPr>
        </p:nvSpPr>
        <p:spPr>
          <a:xfrm>
            <a:off x="1993232" y="84222"/>
            <a:ext cx="8967536" cy="577516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ko-KR" altLang="en-US" dirty="0" smtClean="0"/>
              <a:t>과목명을 입력하세요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50168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ko-KR" altLang="en-US" dirty="0" smtClean="0"/>
              <a:t>발표자 이름</a:t>
            </a:r>
            <a:endParaRPr lang="ko-KR" altLang="en-US" dirty="0"/>
          </a:p>
        </p:txBody>
      </p:sp>
      <p:sp>
        <p:nvSpPr>
          <p:cNvPr id="7" name="제목 1"/>
          <p:cNvSpPr txBox="1">
            <a:spLocks/>
          </p:cNvSpPr>
          <p:nvPr userDrawn="1"/>
        </p:nvSpPr>
        <p:spPr>
          <a:xfrm>
            <a:off x="998621" y="1147596"/>
            <a:ext cx="9962147" cy="577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410A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j-cs"/>
              </a:defRPr>
            </a:lvl1pPr>
          </a:lstStyle>
          <a:p>
            <a:pPr algn="l"/>
            <a:r>
              <a:rPr lang="ko-KR" altLang="en-US" sz="2800" b="0" dirty="0" smtClean="0">
                <a:latin typeface="+mj-ea"/>
                <a:ea typeface="+mj-ea"/>
              </a:rPr>
              <a:t>마스터 제목 스타일 편집</a:t>
            </a:r>
            <a:endParaRPr lang="ko-KR" altLang="en-US" sz="2800" b="0" dirty="0">
              <a:latin typeface="+mj-ea"/>
              <a:ea typeface="+mj-ea"/>
            </a:endParaRPr>
          </a:p>
        </p:txBody>
      </p:sp>
      <p:sp>
        <p:nvSpPr>
          <p:cNvPr id="8" name="부제목 2"/>
          <p:cNvSpPr>
            <a:spLocks noGrp="1"/>
          </p:cNvSpPr>
          <p:nvPr>
            <p:ph type="subTitle" idx="1"/>
          </p:nvPr>
        </p:nvSpPr>
        <p:spPr>
          <a:xfrm>
            <a:off x="998621" y="1869491"/>
            <a:ext cx="9962147" cy="40981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ko-KR" altLang="en-US" dirty="0" smtClean="0"/>
              <a:t>클릭하여 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77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581399" y="1435935"/>
            <a:ext cx="5029201" cy="258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CC02-1206-40F0-B79C-1C11E7D6DEB0}" type="datetimeFigureOut">
              <a:rPr lang="ko-KR" altLang="en-US" smtClean="0"/>
              <a:t>2019-05-10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256422"/>
            <a:ext cx="4114800" cy="465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C4142-8D7E-460A-8E01-95A8877CB73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83" y="6356350"/>
            <a:ext cx="1448593" cy="41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6" r:id="rId4"/>
    <p:sldLayoutId id="2147483654" r:id="rId5"/>
    <p:sldLayoutId id="2147483655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rgbClr val="4A410A"/>
          </a:solidFill>
          <a:latin typeface="나눔스퀘어라운드 ExtraBold" panose="020B0600000101010101" pitchFamily="50" charset="-127"/>
          <a:ea typeface="나눔스퀘어라운드 ExtraBold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6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37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6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21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수고하셨습니다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07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0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</Words>
  <Application>Microsoft Office PowerPoint</Application>
  <PresentationFormat>와이드스크린</PresentationFormat>
  <Paragraphs>1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1" baseType="lpstr">
      <vt:lpstr>HY헤드라인M</vt:lpstr>
      <vt:lpstr>나눔스퀘어라운드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수고하셨습니다.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inha</dc:creator>
  <cp:lastModifiedBy>inha</cp:lastModifiedBy>
  <cp:revision>6</cp:revision>
  <dcterms:created xsi:type="dcterms:W3CDTF">2019-05-10T01:34:58Z</dcterms:created>
  <dcterms:modified xsi:type="dcterms:W3CDTF">2019-05-10T05:41:44Z</dcterms:modified>
</cp:coreProperties>
</file>