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D0B4"/>
    <a:srgbClr val="EBE2D8"/>
    <a:srgbClr val="685F74"/>
    <a:srgbClr val="D8EEE7"/>
    <a:srgbClr val="DE4B4F"/>
    <a:srgbClr val="FFBF89"/>
    <a:srgbClr val="FD9232"/>
    <a:srgbClr val="F5D1B1"/>
    <a:srgbClr val="FE6625"/>
    <a:srgbClr val="16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12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6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6DBD5-3E9D-4D33-9D8E-CDCCE88F8D8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ED290-984A-44C7-B796-998FD68507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30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EBE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모서리가 둥근 직사각형 47"/>
          <p:cNvSpPr/>
          <p:nvPr userDrawn="1"/>
        </p:nvSpPr>
        <p:spPr>
          <a:xfrm>
            <a:off x="2539005" y="1628119"/>
            <a:ext cx="6243045" cy="2705756"/>
          </a:xfrm>
          <a:prstGeom prst="roundRect">
            <a:avLst/>
          </a:prstGeom>
          <a:solidFill>
            <a:srgbClr val="8BD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모서리가 둥근 직사각형 48"/>
          <p:cNvSpPr/>
          <p:nvPr userDrawn="1"/>
        </p:nvSpPr>
        <p:spPr>
          <a:xfrm>
            <a:off x="2490764" y="1585216"/>
            <a:ext cx="6243045" cy="2705756"/>
          </a:xfrm>
          <a:prstGeom prst="roundRect">
            <a:avLst/>
          </a:prstGeom>
          <a:noFill/>
          <a:ln w="15875">
            <a:solidFill>
              <a:srgbClr val="685F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0" name="그림 4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51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576634" y="2480997"/>
            <a:ext cx="4167785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grpSp>
        <p:nvGrpSpPr>
          <p:cNvPr id="10" name="그룹 9"/>
          <p:cNvGrpSpPr/>
          <p:nvPr userDrawn="1"/>
        </p:nvGrpSpPr>
        <p:grpSpPr>
          <a:xfrm>
            <a:off x="6350425" y="-477767"/>
            <a:ext cx="5090478" cy="471340"/>
            <a:chOff x="6817150" y="1473724"/>
            <a:chExt cx="5090478" cy="471340"/>
          </a:xfrm>
        </p:grpSpPr>
        <p:sp>
          <p:nvSpPr>
            <p:cNvPr id="11" name="직사각형 10"/>
            <p:cNvSpPr/>
            <p:nvPr userDrawn="1"/>
          </p:nvSpPr>
          <p:spPr>
            <a:xfrm>
              <a:off x="6817150" y="1473724"/>
              <a:ext cx="848413" cy="471340"/>
            </a:xfrm>
            <a:prstGeom prst="rect">
              <a:avLst/>
            </a:prstGeom>
            <a:solidFill>
              <a:srgbClr val="D8E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직사각형 11"/>
            <p:cNvSpPr/>
            <p:nvPr userDrawn="1"/>
          </p:nvSpPr>
          <p:spPr>
            <a:xfrm>
              <a:off x="7665563" y="1473724"/>
              <a:ext cx="848413" cy="471340"/>
            </a:xfrm>
            <a:prstGeom prst="rect">
              <a:avLst/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직사각형 12"/>
            <p:cNvSpPr/>
            <p:nvPr userDrawn="1"/>
          </p:nvSpPr>
          <p:spPr>
            <a:xfrm>
              <a:off x="8513976" y="1473724"/>
              <a:ext cx="848413" cy="471340"/>
            </a:xfrm>
            <a:prstGeom prst="rect">
              <a:avLst/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9362389" y="1473724"/>
              <a:ext cx="848413" cy="471340"/>
            </a:xfrm>
            <a:prstGeom prst="rect">
              <a:avLst/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/>
            <p:cNvSpPr/>
            <p:nvPr userDrawn="1"/>
          </p:nvSpPr>
          <p:spPr>
            <a:xfrm>
              <a:off x="10210802" y="1473724"/>
              <a:ext cx="848413" cy="471340"/>
            </a:xfrm>
            <a:prstGeom prst="rect">
              <a:avLst/>
            </a:prstGeom>
            <a:solidFill>
              <a:srgbClr val="FFB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1059215" y="1473724"/>
              <a:ext cx="848413" cy="471340"/>
            </a:xfrm>
            <a:prstGeom prst="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4911613" y="3318789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latin typeface="210 썬플라워 L" panose="02020603020101020101" pitchFamily="18" charset="-127"/>
                <a:ea typeface="210 썬플라워 L" panose="02020603020101020101" pitchFamily="18" charset="-127"/>
              </a:rPr>
              <a:t>강의자</a:t>
            </a:r>
            <a:r>
              <a:rPr lang="en-US" altLang="ko-KR" sz="1600" dirty="0" smtClean="0">
                <a:latin typeface="210 썬플라워 L" panose="02020603020101020101" pitchFamily="18" charset="-127"/>
                <a:ea typeface="210 썬플라워 L" panose="02020603020101020101" pitchFamily="18" charset="-127"/>
              </a:rPr>
              <a:t>: 0 0 0</a:t>
            </a:r>
            <a:endParaRPr lang="ko-KR" altLang="en-US" sz="1600" dirty="0"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86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그룹 108"/>
          <p:cNvGrpSpPr/>
          <p:nvPr userDrawn="1"/>
        </p:nvGrpSpPr>
        <p:grpSpPr>
          <a:xfrm>
            <a:off x="871514" y="1004191"/>
            <a:ext cx="10825186" cy="5462362"/>
            <a:chOff x="1276350" y="1004190"/>
            <a:chExt cx="10915648" cy="5813463"/>
          </a:xfrm>
        </p:grpSpPr>
        <p:sp>
          <p:nvSpPr>
            <p:cNvPr id="110" name="모서리가 둥근 직사각형 109"/>
            <p:cNvSpPr/>
            <p:nvPr userDrawn="1"/>
          </p:nvSpPr>
          <p:spPr>
            <a:xfrm>
              <a:off x="1327152" y="1054991"/>
              <a:ext cx="10864846" cy="5762662"/>
            </a:xfrm>
            <a:prstGeom prst="round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모서리가 둥근 직사각형 110"/>
            <p:cNvSpPr/>
            <p:nvPr userDrawn="1"/>
          </p:nvSpPr>
          <p:spPr>
            <a:xfrm>
              <a:off x="1276350" y="1004190"/>
              <a:ext cx="10864846" cy="5762662"/>
            </a:xfrm>
            <a:prstGeom prst="roundRect">
              <a:avLst/>
            </a:prstGeom>
            <a:noFill/>
            <a:ln w="15875">
              <a:solidFill>
                <a:srgbClr val="685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3" name="그림 1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114" name="Title 1"/>
          <p:cNvSpPr>
            <a:spLocks noGrp="1"/>
          </p:cNvSpPr>
          <p:nvPr>
            <p:ph type="ctrTitle" hasCustomPrompt="1"/>
          </p:nvPr>
        </p:nvSpPr>
        <p:spPr>
          <a:xfrm>
            <a:off x="1451965" y="337647"/>
            <a:ext cx="10740034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sp>
        <p:nvSpPr>
          <p:cNvPr id="115" name="자유형 114"/>
          <p:cNvSpPr/>
          <p:nvPr userDrawn="1"/>
        </p:nvSpPr>
        <p:spPr>
          <a:xfrm>
            <a:off x="896776" y="1157552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685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6" name="자유형 115"/>
          <p:cNvSpPr/>
          <p:nvPr userDrawn="1"/>
        </p:nvSpPr>
        <p:spPr>
          <a:xfrm>
            <a:off x="871513" y="1118390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D8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51965" y="1227295"/>
            <a:ext cx="9235085" cy="4028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목 차</a:t>
            </a:r>
            <a:endParaRPr lang="en-US" dirty="0"/>
          </a:p>
        </p:txBody>
      </p:sp>
      <p:sp>
        <p:nvSpPr>
          <p:cNvPr id="71" name="모서리가 둥근 직사각형 70"/>
          <p:cNvSpPr/>
          <p:nvPr userDrawn="1"/>
        </p:nvSpPr>
        <p:spPr>
          <a:xfrm>
            <a:off x="1451965" y="2257009"/>
            <a:ext cx="9235085" cy="36755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7000">
                <a:schemeClr val="accent1">
                  <a:lumMod val="5000"/>
                  <a:lumOff val="95000"/>
                </a:schemeClr>
              </a:gs>
              <a:gs pos="100000">
                <a:srgbClr val="ECECEE"/>
              </a:gs>
            </a:gsLst>
            <a:lin ang="10800000" scaled="1"/>
            <a:tileRect/>
          </a:gradFill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01. </a:t>
            </a:r>
            <a:r>
              <a:rPr lang="ko-KR" altLang="en-US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동해 물과 백두산이 마르고 닳도록</a:t>
            </a:r>
            <a:endParaRPr lang="ko-KR" altLang="en-US" dirty="0">
              <a:solidFill>
                <a:schemeClr val="tx1"/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sp>
        <p:nvSpPr>
          <p:cNvPr id="82" name="모서리가 둥근 직사각형 81"/>
          <p:cNvSpPr/>
          <p:nvPr userDrawn="1"/>
        </p:nvSpPr>
        <p:spPr>
          <a:xfrm>
            <a:off x="1451965" y="2897688"/>
            <a:ext cx="9235085" cy="36755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7000">
                <a:schemeClr val="accent1">
                  <a:lumMod val="5000"/>
                  <a:lumOff val="95000"/>
                </a:schemeClr>
              </a:gs>
              <a:gs pos="100000">
                <a:srgbClr val="ECECEE"/>
              </a:gs>
            </a:gsLst>
            <a:lin ang="10800000" scaled="1"/>
            <a:tileRect/>
          </a:gradFill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ko-KR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02. </a:t>
            </a:r>
            <a:r>
              <a:rPr lang="ko-KR" altLang="en-US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하느님이 보우하사 우리 나라 만세</a:t>
            </a:r>
            <a:endParaRPr lang="ko-KR" altLang="en-US" dirty="0">
              <a:solidFill>
                <a:schemeClr val="tx1"/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sp>
        <p:nvSpPr>
          <p:cNvPr id="83" name="모서리가 둥근 직사각형 82"/>
          <p:cNvSpPr/>
          <p:nvPr userDrawn="1"/>
        </p:nvSpPr>
        <p:spPr>
          <a:xfrm>
            <a:off x="1451965" y="3538367"/>
            <a:ext cx="9235085" cy="36755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7000">
                <a:schemeClr val="accent1">
                  <a:lumMod val="5000"/>
                  <a:lumOff val="95000"/>
                </a:schemeClr>
              </a:gs>
              <a:gs pos="100000">
                <a:srgbClr val="ECECEE"/>
              </a:gs>
            </a:gsLst>
            <a:lin ang="10800000" scaled="1"/>
            <a:tileRect/>
          </a:gradFill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ko-KR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03. </a:t>
            </a:r>
            <a:r>
              <a:rPr lang="ko-KR" altLang="en-US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무궁화 삼천리 화려 강산</a:t>
            </a:r>
            <a:endParaRPr lang="ko-KR" altLang="en-US" dirty="0">
              <a:solidFill>
                <a:schemeClr val="tx1"/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sp>
        <p:nvSpPr>
          <p:cNvPr id="84" name="모서리가 둥근 직사각형 83"/>
          <p:cNvSpPr/>
          <p:nvPr userDrawn="1"/>
        </p:nvSpPr>
        <p:spPr>
          <a:xfrm>
            <a:off x="1451965" y="4179046"/>
            <a:ext cx="9235085" cy="36755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7000">
                <a:schemeClr val="accent1">
                  <a:lumMod val="5000"/>
                  <a:lumOff val="95000"/>
                </a:schemeClr>
              </a:gs>
              <a:gs pos="100000">
                <a:srgbClr val="ECECEE"/>
              </a:gs>
            </a:gsLst>
            <a:lin ang="10800000" scaled="1"/>
            <a:tileRect/>
          </a:gradFill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ko-KR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04. </a:t>
            </a:r>
            <a:r>
              <a:rPr lang="ko-KR" altLang="en-US" dirty="0" err="1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대한사람</a:t>
            </a:r>
            <a:r>
              <a:rPr lang="ko-KR" altLang="en-US" dirty="0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대한으로 길이 </a:t>
            </a:r>
            <a:r>
              <a:rPr lang="ko-KR" altLang="en-US" dirty="0" err="1" smtClean="0">
                <a:solidFill>
                  <a:schemeClr val="tx1"/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보전하세</a:t>
            </a:r>
            <a:endParaRPr lang="ko-KR" altLang="en-US" dirty="0">
              <a:solidFill>
                <a:schemeClr val="tx1"/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9542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 userDrawn="1"/>
        </p:nvGrpSpPr>
        <p:grpSpPr>
          <a:xfrm>
            <a:off x="871514" y="1004191"/>
            <a:ext cx="10825186" cy="5462362"/>
            <a:chOff x="1276350" y="1004190"/>
            <a:chExt cx="10915648" cy="5813463"/>
          </a:xfrm>
        </p:grpSpPr>
        <p:sp>
          <p:nvSpPr>
            <p:cNvPr id="67" name="모서리가 둥근 직사각형 66"/>
            <p:cNvSpPr/>
            <p:nvPr userDrawn="1"/>
          </p:nvSpPr>
          <p:spPr>
            <a:xfrm>
              <a:off x="1327152" y="1054991"/>
              <a:ext cx="10864846" cy="5762662"/>
            </a:xfrm>
            <a:prstGeom prst="round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 userDrawn="1"/>
          </p:nvSpPr>
          <p:spPr>
            <a:xfrm>
              <a:off x="1276350" y="1004190"/>
              <a:ext cx="10864846" cy="5762662"/>
            </a:xfrm>
            <a:prstGeom prst="roundRect">
              <a:avLst/>
            </a:prstGeom>
            <a:noFill/>
            <a:ln w="15875">
              <a:solidFill>
                <a:srgbClr val="685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Box 6"/>
          <p:cNvSpPr txBox="1"/>
          <p:nvPr userDrawn="1"/>
        </p:nvSpPr>
        <p:spPr>
          <a:xfrm>
            <a:off x="1739895" y="2005021"/>
            <a:ext cx="9613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endParaRPr lang="en-US" altLang="ko-KR" dirty="0" smtClean="0">
              <a:latin typeface="+mj-ea"/>
              <a:ea typeface="+mj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>
                <a:latin typeface="+mj-ea"/>
                <a:ea typeface="+mj-ea"/>
              </a:rPr>
              <a:t>본문 내용을 입력하세요</a:t>
            </a: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grpSp>
        <p:nvGrpSpPr>
          <p:cNvPr id="12" name="그룹 11"/>
          <p:cNvGrpSpPr/>
          <p:nvPr userDrawn="1"/>
        </p:nvGrpSpPr>
        <p:grpSpPr>
          <a:xfrm>
            <a:off x="6350425" y="-477767"/>
            <a:ext cx="5090478" cy="471340"/>
            <a:chOff x="6817150" y="1473724"/>
            <a:chExt cx="5090478" cy="471340"/>
          </a:xfrm>
        </p:grpSpPr>
        <p:sp>
          <p:nvSpPr>
            <p:cNvPr id="52" name="직사각형 51"/>
            <p:cNvSpPr/>
            <p:nvPr userDrawn="1"/>
          </p:nvSpPr>
          <p:spPr>
            <a:xfrm>
              <a:off x="6817150" y="1473724"/>
              <a:ext cx="848413" cy="471340"/>
            </a:xfrm>
            <a:prstGeom prst="rect">
              <a:avLst/>
            </a:prstGeom>
            <a:solidFill>
              <a:srgbClr val="D8E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3" name="직사각형 52"/>
            <p:cNvSpPr/>
            <p:nvPr userDrawn="1"/>
          </p:nvSpPr>
          <p:spPr>
            <a:xfrm>
              <a:off x="7665563" y="1473724"/>
              <a:ext cx="848413" cy="471340"/>
            </a:xfrm>
            <a:prstGeom prst="rect">
              <a:avLst/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4" name="직사각형 53"/>
            <p:cNvSpPr/>
            <p:nvPr userDrawn="1"/>
          </p:nvSpPr>
          <p:spPr>
            <a:xfrm>
              <a:off x="8513976" y="1473724"/>
              <a:ext cx="848413" cy="471340"/>
            </a:xfrm>
            <a:prstGeom prst="rect">
              <a:avLst/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5" name="직사각형 54"/>
            <p:cNvSpPr/>
            <p:nvPr userDrawn="1"/>
          </p:nvSpPr>
          <p:spPr>
            <a:xfrm>
              <a:off x="9362389" y="1473724"/>
              <a:ext cx="848413" cy="471340"/>
            </a:xfrm>
            <a:prstGeom prst="rect">
              <a:avLst/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6" name="직사각형 55"/>
            <p:cNvSpPr/>
            <p:nvPr userDrawn="1"/>
          </p:nvSpPr>
          <p:spPr>
            <a:xfrm>
              <a:off x="10210802" y="1473724"/>
              <a:ext cx="848413" cy="471340"/>
            </a:xfrm>
            <a:prstGeom prst="rect">
              <a:avLst/>
            </a:prstGeom>
            <a:solidFill>
              <a:srgbClr val="FFB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7" name="직사각형 56"/>
            <p:cNvSpPr/>
            <p:nvPr userDrawn="1"/>
          </p:nvSpPr>
          <p:spPr>
            <a:xfrm>
              <a:off x="11059215" y="1473724"/>
              <a:ext cx="848413" cy="471340"/>
            </a:xfrm>
            <a:prstGeom prst="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7" name="Title 1"/>
          <p:cNvSpPr>
            <a:spLocks noGrp="1"/>
          </p:cNvSpPr>
          <p:nvPr>
            <p:ph type="ctrTitle" hasCustomPrompt="1"/>
          </p:nvPr>
        </p:nvSpPr>
        <p:spPr>
          <a:xfrm>
            <a:off x="1451965" y="337647"/>
            <a:ext cx="10740034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sp>
        <p:nvSpPr>
          <p:cNvPr id="86" name="자유형 85"/>
          <p:cNvSpPr/>
          <p:nvPr userDrawn="1"/>
        </p:nvSpPr>
        <p:spPr>
          <a:xfrm>
            <a:off x="896776" y="1157552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685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자유형 84"/>
          <p:cNvSpPr/>
          <p:nvPr userDrawn="1"/>
        </p:nvSpPr>
        <p:spPr>
          <a:xfrm>
            <a:off x="871513" y="1118390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D8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Subtitle 2"/>
          <p:cNvSpPr>
            <a:spLocks noGrp="1"/>
          </p:cNvSpPr>
          <p:nvPr>
            <p:ph type="subTitle" idx="1"/>
          </p:nvPr>
        </p:nvSpPr>
        <p:spPr>
          <a:xfrm>
            <a:off x="1451965" y="1227295"/>
            <a:ext cx="9235085" cy="4028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0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115"/>
          <p:cNvGrpSpPr/>
          <p:nvPr userDrawn="1"/>
        </p:nvGrpSpPr>
        <p:grpSpPr>
          <a:xfrm>
            <a:off x="871514" y="1004191"/>
            <a:ext cx="10825186" cy="5462362"/>
            <a:chOff x="1276350" y="1004190"/>
            <a:chExt cx="10915648" cy="5813463"/>
          </a:xfrm>
        </p:grpSpPr>
        <p:sp>
          <p:nvSpPr>
            <p:cNvPr id="117" name="모서리가 둥근 직사각형 116"/>
            <p:cNvSpPr/>
            <p:nvPr userDrawn="1"/>
          </p:nvSpPr>
          <p:spPr>
            <a:xfrm>
              <a:off x="1327152" y="1054991"/>
              <a:ext cx="10864846" cy="5762662"/>
            </a:xfrm>
            <a:prstGeom prst="round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8" name="모서리가 둥근 직사각형 117"/>
            <p:cNvSpPr/>
            <p:nvPr userDrawn="1"/>
          </p:nvSpPr>
          <p:spPr>
            <a:xfrm>
              <a:off x="1276350" y="1004190"/>
              <a:ext cx="10864846" cy="5762662"/>
            </a:xfrm>
            <a:prstGeom prst="roundRect">
              <a:avLst/>
            </a:prstGeom>
            <a:noFill/>
            <a:ln w="15875">
              <a:solidFill>
                <a:srgbClr val="685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20" name="그림 1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121" name="Title 1"/>
          <p:cNvSpPr>
            <a:spLocks noGrp="1"/>
          </p:cNvSpPr>
          <p:nvPr>
            <p:ph type="ctrTitle" hasCustomPrompt="1"/>
          </p:nvPr>
        </p:nvSpPr>
        <p:spPr>
          <a:xfrm>
            <a:off x="1451965" y="337647"/>
            <a:ext cx="10740034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sp>
        <p:nvSpPr>
          <p:cNvPr id="122" name="자유형 121"/>
          <p:cNvSpPr/>
          <p:nvPr userDrawn="1"/>
        </p:nvSpPr>
        <p:spPr>
          <a:xfrm>
            <a:off x="896776" y="1157552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685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3" name="자유형 122"/>
          <p:cNvSpPr/>
          <p:nvPr userDrawn="1"/>
        </p:nvSpPr>
        <p:spPr>
          <a:xfrm>
            <a:off x="871513" y="1118390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D8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4" name="Subtitle 2"/>
          <p:cNvSpPr>
            <a:spLocks noGrp="1"/>
          </p:cNvSpPr>
          <p:nvPr>
            <p:ph type="subTitle" idx="1"/>
          </p:nvPr>
        </p:nvSpPr>
        <p:spPr>
          <a:xfrm>
            <a:off x="1451965" y="1227295"/>
            <a:ext cx="9235085" cy="4028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en-US" dirty="0"/>
          </a:p>
        </p:txBody>
      </p:sp>
      <p:grpSp>
        <p:nvGrpSpPr>
          <p:cNvPr id="7" name="그룹 6"/>
          <p:cNvGrpSpPr/>
          <p:nvPr userDrawn="1"/>
        </p:nvGrpSpPr>
        <p:grpSpPr>
          <a:xfrm>
            <a:off x="7002675" y="2526423"/>
            <a:ext cx="3998275" cy="1210235"/>
            <a:chOff x="7002675" y="2526423"/>
            <a:chExt cx="3998275" cy="1210235"/>
          </a:xfrm>
        </p:grpSpPr>
        <p:sp>
          <p:nvSpPr>
            <p:cNvPr id="59" name="타원 58"/>
            <p:cNvSpPr/>
            <p:nvPr userDrawn="1"/>
          </p:nvSpPr>
          <p:spPr>
            <a:xfrm>
              <a:off x="7002675" y="2526423"/>
              <a:ext cx="1210235" cy="1210235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bg2"/>
                </a:gs>
              </a:gsLst>
              <a:path path="circle">
                <a:fillToRect t="100000" r="100000"/>
              </a:path>
              <a:tileRect l="-100000" b="-100000"/>
            </a:gradFill>
            <a:ln w="22225">
              <a:solidFill>
                <a:schemeClr val="bg1"/>
              </a:solidFill>
            </a:ln>
            <a:effectLst>
              <a:outerShdw blurRad="266700" dist="190500" dir="7560000" sx="91000" sy="91000" algn="tr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원형 59"/>
            <p:cNvSpPr/>
            <p:nvPr userDrawn="1"/>
          </p:nvSpPr>
          <p:spPr>
            <a:xfrm>
              <a:off x="7114937" y="2638685"/>
              <a:ext cx="985710" cy="985710"/>
            </a:xfrm>
            <a:prstGeom prst="pie">
              <a:avLst>
                <a:gd name="adj1" fmla="val 10002405"/>
                <a:gd name="adj2" fmla="val 16965773"/>
              </a:avLst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원형 60"/>
            <p:cNvSpPr/>
            <p:nvPr userDrawn="1"/>
          </p:nvSpPr>
          <p:spPr>
            <a:xfrm rot="6148858">
              <a:off x="7114937" y="2638685"/>
              <a:ext cx="985710" cy="985710"/>
            </a:xfrm>
            <a:prstGeom prst="pie">
              <a:avLst>
                <a:gd name="adj1" fmla="val 10070513"/>
                <a:gd name="adj2" fmla="val 21571466"/>
              </a:avLst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3" name="원형 62"/>
            <p:cNvSpPr/>
            <p:nvPr userDrawn="1"/>
          </p:nvSpPr>
          <p:spPr>
            <a:xfrm rot="10800000">
              <a:off x="7114937" y="2638686"/>
              <a:ext cx="985710" cy="985710"/>
            </a:xfrm>
            <a:prstGeom prst="pie">
              <a:avLst>
                <a:gd name="adj1" fmla="val 10070513"/>
                <a:gd name="adj2" fmla="val 21571466"/>
              </a:avLst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2" name="타원 61"/>
            <p:cNvSpPr/>
            <p:nvPr userDrawn="1"/>
          </p:nvSpPr>
          <p:spPr>
            <a:xfrm>
              <a:off x="7469308" y="2995693"/>
              <a:ext cx="289509" cy="289509"/>
            </a:xfrm>
            <a:prstGeom prst="ellipse">
              <a:avLst/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 userDrawn="1"/>
          </p:nvSpPr>
          <p:spPr>
            <a:xfrm>
              <a:off x="8396695" y="2526423"/>
              <a:ext cx="1210235" cy="1210235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bg2"/>
                </a:gs>
              </a:gsLst>
              <a:path path="circle">
                <a:fillToRect t="100000" r="100000"/>
              </a:path>
              <a:tileRect l="-100000" b="-100000"/>
            </a:gradFill>
            <a:ln w="22225">
              <a:solidFill>
                <a:schemeClr val="bg1"/>
              </a:solidFill>
            </a:ln>
            <a:effectLst>
              <a:outerShdw blurRad="266700" dist="190500" dir="7560000" sx="91000" sy="91000" algn="tr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원형 72"/>
            <p:cNvSpPr/>
            <p:nvPr userDrawn="1"/>
          </p:nvSpPr>
          <p:spPr>
            <a:xfrm>
              <a:off x="8508957" y="2638685"/>
              <a:ext cx="985710" cy="985710"/>
            </a:xfrm>
            <a:prstGeom prst="pie">
              <a:avLst>
                <a:gd name="adj1" fmla="val 8615299"/>
                <a:gd name="adj2" fmla="val 16965773"/>
              </a:avLst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4" name="원형 73"/>
            <p:cNvSpPr/>
            <p:nvPr userDrawn="1"/>
          </p:nvSpPr>
          <p:spPr>
            <a:xfrm rot="6148858">
              <a:off x="8508957" y="2638685"/>
              <a:ext cx="985710" cy="985710"/>
            </a:xfrm>
            <a:prstGeom prst="pie">
              <a:avLst>
                <a:gd name="adj1" fmla="val 10070513"/>
                <a:gd name="adj2" fmla="val 21571466"/>
              </a:avLst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5" name="원형 74"/>
            <p:cNvSpPr/>
            <p:nvPr userDrawn="1"/>
          </p:nvSpPr>
          <p:spPr>
            <a:xfrm rot="10800000">
              <a:off x="8508957" y="2638686"/>
              <a:ext cx="985710" cy="985710"/>
            </a:xfrm>
            <a:prstGeom prst="pie">
              <a:avLst>
                <a:gd name="adj1" fmla="val 14329225"/>
                <a:gd name="adj2" fmla="val 20201077"/>
              </a:avLst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타원 75"/>
            <p:cNvSpPr/>
            <p:nvPr userDrawn="1"/>
          </p:nvSpPr>
          <p:spPr>
            <a:xfrm>
              <a:off x="8863328" y="2995693"/>
              <a:ext cx="289509" cy="289509"/>
            </a:xfrm>
            <a:prstGeom prst="ellipse">
              <a:avLst/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 userDrawn="1"/>
          </p:nvSpPr>
          <p:spPr>
            <a:xfrm>
              <a:off x="9790715" y="2526423"/>
              <a:ext cx="1210235" cy="1210235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bg2"/>
                </a:gs>
              </a:gsLst>
              <a:path path="circle">
                <a:fillToRect t="100000" r="100000"/>
              </a:path>
              <a:tileRect l="-100000" b="-100000"/>
            </a:gradFill>
            <a:ln w="22225">
              <a:solidFill>
                <a:schemeClr val="bg1"/>
              </a:solidFill>
            </a:ln>
            <a:effectLst>
              <a:outerShdw blurRad="266700" dist="190500" dir="7560000" sx="91000" sy="91000" algn="tr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원형 79"/>
            <p:cNvSpPr/>
            <p:nvPr userDrawn="1"/>
          </p:nvSpPr>
          <p:spPr>
            <a:xfrm rot="6148858">
              <a:off x="9902977" y="2638685"/>
              <a:ext cx="985710" cy="985710"/>
            </a:xfrm>
            <a:prstGeom prst="pie">
              <a:avLst>
                <a:gd name="adj1" fmla="val 10070513"/>
                <a:gd name="adj2" fmla="val 21571466"/>
              </a:avLst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1" name="원형 80"/>
            <p:cNvSpPr/>
            <p:nvPr userDrawn="1"/>
          </p:nvSpPr>
          <p:spPr>
            <a:xfrm rot="10800000">
              <a:off x="9902977" y="2638686"/>
              <a:ext cx="985710" cy="985710"/>
            </a:xfrm>
            <a:prstGeom prst="pie">
              <a:avLst>
                <a:gd name="adj1" fmla="val 7381386"/>
                <a:gd name="adj2" fmla="val 14620620"/>
              </a:avLst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9" name="원형 78"/>
            <p:cNvSpPr/>
            <p:nvPr userDrawn="1"/>
          </p:nvSpPr>
          <p:spPr>
            <a:xfrm>
              <a:off x="9902977" y="2638685"/>
              <a:ext cx="985710" cy="985710"/>
            </a:xfrm>
            <a:prstGeom prst="pie">
              <a:avLst>
                <a:gd name="adj1" fmla="val 3663550"/>
                <a:gd name="adj2" fmla="val 16260999"/>
              </a:avLst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2" name="타원 81"/>
            <p:cNvSpPr/>
            <p:nvPr userDrawn="1"/>
          </p:nvSpPr>
          <p:spPr>
            <a:xfrm>
              <a:off x="10257348" y="2995693"/>
              <a:ext cx="289509" cy="289509"/>
            </a:xfrm>
            <a:prstGeom prst="ellipse">
              <a:avLst/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6983373" y="4147863"/>
            <a:ext cx="40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그룹해제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Ctrl+Shift+G</a:t>
            </a:r>
            <a:r>
              <a:rPr lang="en-US" altLang="ko-KR" dirty="0" smtClean="0"/>
              <a:t>)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후 편집</a:t>
            </a:r>
            <a:endParaRPr lang="ko-KR" altLang="en-US" dirty="0"/>
          </a:p>
        </p:txBody>
      </p:sp>
      <p:sp>
        <p:nvSpPr>
          <p:cNvPr id="66" name="TextBox 65"/>
          <p:cNvSpPr txBox="1"/>
          <p:nvPr userDrawn="1"/>
        </p:nvSpPr>
        <p:spPr>
          <a:xfrm>
            <a:off x="2087235" y="5739623"/>
            <a:ext cx="332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그룹해제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Ctrl+Shift+G</a:t>
            </a:r>
            <a:r>
              <a:rPr lang="en-US" altLang="ko-KR" dirty="0" smtClean="0"/>
              <a:t>)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후 편집</a:t>
            </a:r>
            <a:endParaRPr lang="ko-KR" altLang="en-US" dirty="0"/>
          </a:p>
        </p:txBody>
      </p:sp>
      <p:grpSp>
        <p:nvGrpSpPr>
          <p:cNvPr id="109" name="그룹 108"/>
          <p:cNvGrpSpPr/>
          <p:nvPr userDrawn="1"/>
        </p:nvGrpSpPr>
        <p:grpSpPr>
          <a:xfrm>
            <a:off x="6350425" y="-477767"/>
            <a:ext cx="5090478" cy="471340"/>
            <a:chOff x="6817150" y="1473724"/>
            <a:chExt cx="5090478" cy="471340"/>
          </a:xfrm>
        </p:grpSpPr>
        <p:sp>
          <p:nvSpPr>
            <p:cNvPr id="110" name="직사각형 109"/>
            <p:cNvSpPr/>
            <p:nvPr userDrawn="1"/>
          </p:nvSpPr>
          <p:spPr>
            <a:xfrm>
              <a:off x="6817150" y="1473724"/>
              <a:ext cx="848413" cy="471340"/>
            </a:xfrm>
            <a:prstGeom prst="rect">
              <a:avLst/>
            </a:prstGeom>
            <a:solidFill>
              <a:srgbClr val="D8E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1" name="직사각형 110"/>
            <p:cNvSpPr/>
            <p:nvPr userDrawn="1"/>
          </p:nvSpPr>
          <p:spPr>
            <a:xfrm>
              <a:off x="7665563" y="1473724"/>
              <a:ext cx="848413" cy="471340"/>
            </a:xfrm>
            <a:prstGeom prst="rect">
              <a:avLst/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2" name="직사각형 111"/>
            <p:cNvSpPr/>
            <p:nvPr userDrawn="1"/>
          </p:nvSpPr>
          <p:spPr>
            <a:xfrm>
              <a:off x="8513976" y="1473724"/>
              <a:ext cx="848413" cy="471340"/>
            </a:xfrm>
            <a:prstGeom prst="rect">
              <a:avLst/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3" name="직사각형 112"/>
            <p:cNvSpPr/>
            <p:nvPr userDrawn="1"/>
          </p:nvSpPr>
          <p:spPr>
            <a:xfrm>
              <a:off x="9362389" y="1473724"/>
              <a:ext cx="848413" cy="471340"/>
            </a:xfrm>
            <a:prstGeom prst="rect">
              <a:avLst/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4" name="직사각형 113"/>
            <p:cNvSpPr/>
            <p:nvPr userDrawn="1"/>
          </p:nvSpPr>
          <p:spPr>
            <a:xfrm>
              <a:off x="10210802" y="1473724"/>
              <a:ext cx="848413" cy="471340"/>
            </a:xfrm>
            <a:prstGeom prst="rect">
              <a:avLst/>
            </a:prstGeom>
            <a:solidFill>
              <a:srgbClr val="FFB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5" name="직사각형 114"/>
            <p:cNvSpPr/>
            <p:nvPr userDrawn="1"/>
          </p:nvSpPr>
          <p:spPr>
            <a:xfrm>
              <a:off x="11059215" y="1473724"/>
              <a:ext cx="848413" cy="471340"/>
            </a:xfrm>
            <a:prstGeom prst="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0" name="그룹 9"/>
          <p:cNvGrpSpPr/>
          <p:nvPr userDrawn="1"/>
        </p:nvGrpSpPr>
        <p:grpSpPr>
          <a:xfrm>
            <a:off x="2503673" y="2567568"/>
            <a:ext cx="2501548" cy="2874670"/>
            <a:chOff x="2692209" y="2567568"/>
            <a:chExt cx="2501548" cy="2874670"/>
          </a:xfrm>
        </p:grpSpPr>
        <p:sp>
          <p:nvSpPr>
            <p:cNvPr id="140" name="모서리가 둥근 직사각형 139"/>
            <p:cNvSpPr/>
            <p:nvPr userDrawn="1"/>
          </p:nvSpPr>
          <p:spPr>
            <a:xfrm rot="5400000">
              <a:off x="3493843" y="3819939"/>
              <a:ext cx="2872295" cy="36755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47000">
                  <a:schemeClr val="accent1">
                    <a:lumMod val="5000"/>
                    <a:lumOff val="95000"/>
                  </a:schemeClr>
                </a:gs>
                <a:gs pos="100000">
                  <a:srgbClr val="ECECEE"/>
                </a:gs>
              </a:gsLst>
              <a:lin ang="10800000" scaled="1"/>
              <a:tileRect/>
            </a:gra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모서리가 둥근 직사각형 140"/>
            <p:cNvSpPr/>
            <p:nvPr userDrawn="1"/>
          </p:nvSpPr>
          <p:spPr>
            <a:xfrm rot="5400000">
              <a:off x="3886598" y="4225966"/>
              <a:ext cx="2075887" cy="356655"/>
            </a:xfrm>
            <a:prstGeom prst="roundRect">
              <a:avLst>
                <a:gd name="adj" fmla="val 50000"/>
              </a:avLst>
            </a:prstGeom>
            <a:solidFill>
              <a:srgbClr val="685F74"/>
            </a:soli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42" name="TextBox 141"/>
            <p:cNvSpPr txBox="1"/>
            <p:nvPr userDrawn="1"/>
          </p:nvSpPr>
          <p:spPr>
            <a:xfrm>
              <a:off x="4664445" y="4893219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스웨거 TTF" panose="020B0600000101010101" pitchFamily="50" charset="-127"/>
                  <a:ea typeface="스웨거 TTF" panose="020B0600000101010101" pitchFamily="50" charset="-127"/>
                </a:rPr>
                <a:t>21.6</a:t>
              </a:r>
              <a:endParaRPr lang="ko-KR" altLang="en-US" dirty="0"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43" name="모서리가 둥근 직사각형 142"/>
            <p:cNvSpPr/>
            <p:nvPr userDrawn="1"/>
          </p:nvSpPr>
          <p:spPr>
            <a:xfrm rot="5400000">
              <a:off x="3000784" y="3819940"/>
              <a:ext cx="2872295" cy="36755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47000">
                  <a:schemeClr val="accent1">
                    <a:lumMod val="5000"/>
                    <a:lumOff val="95000"/>
                  </a:schemeClr>
                </a:gs>
                <a:gs pos="100000">
                  <a:srgbClr val="ECECEE"/>
                </a:gs>
              </a:gsLst>
              <a:lin ang="10800000" scaled="1"/>
              <a:tileRect/>
            </a:gra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4" name="TextBox 143"/>
            <p:cNvSpPr txBox="1"/>
            <p:nvPr userDrawn="1"/>
          </p:nvSpPr>
          <p:spPr>
            <a:xfrm>
              <a:off x="4294817" y="4893219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스웨거 TTF" panose="020B0600000101010101" pitchFamily="50" charset="-127"/>
                  <a:ea typeface="스웨거 TTF" panose="020B0600000101010101" pitchFamily="50" charset="-127"/>
                </a:rPr>
                <a:t>0</a:t>
              </a:r>
              <a:endParaRPr lang="ko-KR" altLang="en-US" dirty="0"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45" name="모서리가 둥근 직사각형 144"/>
            <p:cNvSpPr/>
            <p:nvPr userDrawn="1"/>
          </p:nvSpPr>
          <p:spPr>
            <a:xfrm rot="5400000">
              <a:off x="2507725" y="3819940"/>
              <a:ext cx="2872295" cy="36755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47000">
                  <a:schemeClr val="accent1">
                    <a:lumMod val="5000"/>
                    <a:lumOff val="95000"/>
                  </a:schemeClr>
                </a:gs>
                <a:gs pos="100000">
                  <a:srgbClr val="ECECEE"/>
                </a:gs>
              </a:gsLst>
              <a:lin ang="10800000" scaled="1"/>
              <a:tileRect/>
            </a:gra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모서리가 둥근 직사각형 145"/>
            <p:cNvSpPr/>
            <p:nvPr userDrawn="1"/>
          </p:nvSpPr>
          <p:spPr>
            <a:xfrm rot="5400000">
              <a:off x="3041213" y="4366699"/>
              <a:ext cx="1794420" cy="356655"/>
            </a:xfrm>
            <a:prstGeom prst="roundRect">
              <a:avLst>
                <a:gd name="adj" fmla="val 50000"/>
              </a:avLst>
            </a:prstGeom>
            <a:solidFill>
              <a:srgbClr val="685F74"/>
            </a:soli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47" name="TextBox 146"/>
            <p:cNvSpPr txBox="1"/>
            <p:nvPr userDrawn="1"/>
          </p:nvSpPr>
          <p:spPr>
            <a:xfrm>
              <a:off x="3678327" y="4893219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스웨거 TTF" panose="020B0600000101010101" pitchFamily="50" charset="-127"/>
                  <a:ea typeface="스웨거 TTF" panose="020B0600000101010101" pitchFamily="50" charset="-127"/>
                </a:rPr>
                <a:t>16.2</a:t>
              </a:r>
              <a:endParaRPr lang="ko-KR" altLang="en-US" dirty="0"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48" name="모서리가 둥근 직사각형 147"/>
            <p:cNvSpPr/>
            <p:nvPr userDrawn="1"/>
          </p:nvSpPr>
          <p:spPr>
            <a:xfrm rot="5400000">
              <a:off x="2014666" y="3819940"/>
              <a:ext cx="2872295" cy="36755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47000">
                  <a:schemeClr val="accent1">
                    <a:lumMod val="5000"/>
                    <a:lumOff val="95000"/>
                  </a:schemeClr>
                </a:gs>
                <a:gs pos="100000">
                  <a:srgbClr val="ECECEE"/>
                </a:gs>
              </a:gsLst>
              <a:lin ang="10800000" scaled="1"/>
              <a:tileRect/>
            </a:gra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9" name="모서리가 둥근 직사각형 148"/>
            <p:cNvSpPr/>
            <p:nvPr userDrawn="1"/>
          </p:nvSpPr>
          <p:spPr>
            <a:xfrm rot="5400000">
              <a:off x="2250243" y="4068789"/>
              <a:ext cx="2390242" cy="356655"/>
            </a:xfrm>
            <a:prstGeom prst="roundRect">
              <a:avLst>
                <a:gd name="adj" fmla="val 50000"/>
              </a:avLst>
            </a:prstGeom>
            <a:solidFill>
              <a:srgbClr val="685F74"/>
            </a:soli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50" name="TextBox 149"/>
            <p:cNvSpPr txBox="1"/>
            <p:nvPr userDrawn="1"/>
          </p:nvSpPr>
          <p:spPr>
            <a:xfrm>
              <a:off x="3185268" y="4893219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스웨거 TTF" panose="020B0600000101010101" pitchFamily="50" charset="-127"/>
                  <a:ea typeface="스웨거 TTF" panose="020B0600000101010101" pitchFamily="50" charset="-127"/>
                </a:rPr>
                <a:t>28.1</a:t>
              </a:r>
              <a:endParaRPr lang="ko-KR" altLang="en-US" dirty="0"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51" name="모서리가 둥근 직사각형 150"/>
            <p:cNvSpPr/>
            <p:nvPr userDrawn="1"/>
          </p:nvSpPr>
          <p:spPr>
            <a:xfrm rot="5400000">
              <a:off x="1521607" y="3819940"/>
              <a:ext cx="2872295" cy="36755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47000">
                  <a:schemeClr val="accent1">
                    <a:lumMod val="5000"/>
                    <a:lumOff val="95000"/>
                  </a:schemeClr>
                </a:gs>
                <a:gs pos="100000">
                  <a:srgbClr val="ECECEE"/>
                </a:gs>
              </a:gsLst>
              <a:lin ang="10800000" scaled="1"/>
              <a:tileRect/>
            </a:gra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" name="모서리가 둥근 직사각형 151"/>
            <p:cNvSpPr/>
            <p:nvPr userDrawn="1"/>
          </p:nvSpPr>
          <p:spPr>
            <a:xfrm rot="5400000">
              <a:off x="1914362" y="4225966"/>
              <a:ext cx="2075887" cy="356655"/>
            </a:xfrm>
            <a:prstGeom prst="roundRect">
              <a:avLst>
                <a:gd name="adj" fmla="val 50000"/>
              </a:avLst>
            </a:prstGeom>
            <a:solidFill>
              <a:srgbClr val="685F74"/>
            </a:solidFill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  <p:sp>
          <p:nvSpPr>
            <p:cNvPr id="153" name="TextBox 152"/>
            <p:cNvSpPr txBox="1"/>
            <p:nvPr userDrawn="1"/>
          </p:nvSpPr>
          <p:spPr>
            <a:xfrm>
              <a:off x="2692209" y="4893219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스웨거 TTF" panose="020B0600000101010101" pitchFamily="50" charset="-127"/>
                  <a:ea typeface="스웨거 TTF" panose="020B0600000101010101" pitchFamily="50" charset="-127"/>
                </a:rPr>
                <a:t>21.6</a:t>
              </a:r>
              <a:endParaRPr lang="ko-KR" altLang="en-US" dirty="0">
                <a:latin typeface="스웨거 TTF" panose="020B0600000101010101" pitchFamily="50" charset="-127"/>
                <a:ea typeface="스웨거 TTF" panose="020B0600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9140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 및 차트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그룹 73"/>
          <p:cNvGrpSpPr/>
          <p:nvPr userDrawn="1"/>
        </p:nvGrpSpPr>
        <p:grpSpPr>
          <a:xfrm>
            <a:off x="871514" y="1004191"/>
            <a:ext cx="10825186" cy="5462362"/>
            <a:chOff x="1276350" y="1004190"/>
            <a:chExt cx="10915648" cy="5813463"/>
          </a:xfrm>
        </p:grpSpPr>
        <p:sp>
          <p:nvSpPr>
            <p:cNvPr id="75" name="모서리가 둥근 직사각형 74"/>
            <p:cNvSpPr/>
            <p:nvPr userDrawn="1"/>
          </p:nvSpPr>
          <p:spPr>
            <a:xfrm>
              <a:off x="1327152" y="1054991"/>
              <a:ext cx="10864846" cy="5762662"/>
            </a:xfrm>
            <a:prstGeom prst="round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모서리가 둥근 직사각형 75"/>
            <p:cNvSpPr/>
            <p:nvPr userDrawn="1"/>
          </p:nvSpPr>
          <p:spPr>
            <a:xfrm>
              <a:off x="1276350" y="1004190"/>
              <a:ext cx="10864846" cy="5762662"/>
            </a:xfrm>
            <a:prstGeom prst="roundRect">
              <a:avLst/>
            </a:prstGeom>
            <a:noFill/>
            <a:ln w="15875">
              <a:solidFill>
                <a:srgbClr val="685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77" name="그림 7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78" name="Title 1"/>
          <p:cNvSpPr>
            <a:spLocks noGrp="1"/>
          </p:cNvSpPr>
          <p:nvPr>
            <p:ph type="ctrTitle" hasCustomPrompt="1"/>
          </p:nvPr>
        </p:nvSpPr>
        <p:spPr>
          <a:xfrm>
            <a:off x="1451965" y="337647"/>
            <a:ext cx="10740034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sp>
        <p:nvSpPr>
          <p:cNvPr id="79" name="자유형 78"/>
          <p:cNvSpPr/>
          <p:nvPr userDrawn="1"/>
        </p:nvSpPr>
        <p:spPr>
          <a:xfrm>
            <a:off x="896776" y="1157552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685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자유형 79"/>
          <p:cNvSpPr/>
          <p:nvPr userDrawn="1"/>
        </p:nvSpPr>
        <p:spPr>
          <a:xfrm>
            <a:off x="871513" y="1118390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D8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Subtitle 2"/>
          <p:cNvSpPr>
            <a:spLocks noGrp="1"/>
          </p:cNvSpPr>
          <p:nvPr>
            <p:ph type="subTitle" idx="1"/>
          </p:nvPr>
        </p:nvSpPr>
        <p:spPr>
          <a:xfrm>
            <a:off x="1451965" y="1227295"/>
            <a:ext cx="9235085" cy="4028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en-US" dirty="0"/>
          </a:p>
        </p:txBody>
      </p:sp>
      <p:grpSp>
        <p:nvGrpSpPr>
          <p:cNvPr id="73" name="그룹 72"/>
          <p:cNvGrpSpPr/>
          <p:nvPr userDrawn="1"/>
        </p:nvGrpSpPr>
        <p:grpSpPr>
          <a:xfrm>
            <a:off x="2707675" y="2261498"/>
            <a:ext cx="6723664" cy="2335902"/>
            <a:chOff x="3424894" y="2261498"/>
            <a:chExt cx="6723664" cy="2335902"/>
          </a:xfrm>
        </p:grpSpPr>
        <p:sp>
          <p:nvSpPr>
            <p:cNvPr id="43" name="직사각형 42"/>
            <p:cNvSpPr/>
            <p:nvPr userDrawn="1"/>
          </p:nvSpPr>
          <p:spPr>
            <a:xfrm rot="1296993">
              <a:off x="4473831" y="3604986"/>
              <a:ext cx="1367645" cy="161196"/>
            </a:xfrm>
            <a:prstGeom prst="rect">
              <a:avLst/>
            </a:prstGeom>
            <a:solidFill>
              <a:srgbClr val="F5D1B1"/>
            </a:solidFill>
            <a:ln>
              <a:noFill/>
            </a:ln>
            <a:effectLst>
              <a:outerShdw blurRad="50800" dist="38100" dir="5400000" algn="t" rotWithShape="0">
                <a:schemeClr val="accent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 userDrawn="1"/>
          </p:nvSpPr>
          <p:spPr>
            <a:xfrm rot="20290668">
              <a:off x="6122661" y="3577747"/>
              <a:ext cx="1367645" cy="161196"/>
            </a:xfrm>
            <a:prstGeom prst="rect">
              <a:avLst/>
            </a:prstGeom>
            <a:solidFill>
              <a:srgbClr val="F5D1B1"/>
            </a:solidFill>
            <a:ln>
              <a:noFill/>
            </a:ln>
            <a:effectLst>
              <a:outerShdw blurRad="50800" dist="38100" dir="5400000" algn="t" rotWithShape="0">
                <a:schemeClr val="accent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직사각형 44"/>
            <p:cNvSpPr/>
            <p:nvPr userDrawn="1"/>
          </p:nvSpPr>
          <p:spPr>
            <a:xfrm rot="1456468">
              <a:off x="8172774" y="3618173"/>
              <a:ext cx="1367645" cy="161196"/>
            </a:xfrm>
            <a:prstGeom prst="rect">
              <a:avLst/>
            </a:prstGeom>
            <a:solidFill>
              <a:srgbClr val="F5D1B1"/>
            </a:solidFill>
            <a:ln>
              <a:noFill/>
            </a:ln>
            <a:effectLst>
              <a:outerShdw blurRad="50800" dist="38100" dir="5400000" algn="t" rotWithShape="0">
                <a:schemeClr val="accent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 userDrawn="1"/>
          </p:nvSpPr>
          <p:spPr>
            <a:xfrm>
              <a:off x="9060494" y="3509336"/>
              <a:ext cx="1088064" cy="1088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 userDrawn="1"/>
          </p:nvSpPr>
          <p:spPr>
            <a:xfrm>
              <a:off x="9188260" y="3637101"/>
              <a:ext cx="832534" cy="832534"/>
            </a:xfrm>
            <a:prstGeom prst="ellipse">
              <a:avLst/>
            </a:prstGeom>
            <a:solidFill>
              <a:srgbClr val="685F74"/>
            </a:solidFill>
            <a:ln>
              <a:noFill/>
            </a:ln>
            <a:effectLst>
              <a:outerShdw blurRad="76200" dist="25400" dir="3180000" sx="98000" sy="98000" algn="ctr" rotWithShape="0">
                <a:srgbClr val="685F74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>
                  <a:latin typeface="Noto Sans CJK KR Black" panose="020B0A00000000000000" pitchFamily="34" charset="-127"/>
                  <a:ea typeface="Noto Sans CJK KR Black" panose="020B0A00000000000000" pitchFamily="34" charset="-127"/>
                </a:rPr>
                <a:t>01</a:t>
              </a:r>
              <a:endParaRPr lang="ko-KR" altLang="en-US" sz="2400" dirty="0">
                <a:latin typeface="Noto Sans CJK KR Black" panose="020B0A00000000000000" pitchFamily="34" charset="-127"/>
                <a:ea typeface="Noto Sans CJK KR Black" panose="020B0A00000000000000" pitchFamily="34" charset="-127"/>
              </a:endParaRPr>
            </a:p>
          </p:txBody>
        </p:sp>
        <p:sp>
          <p:nvSpPr>
            <p:cNvPr id="38" name="타원 37"/>
            <p:cNvSpPr/>
            <p:nvPr userDrawn="1"/>
          </p:nvSpPr>
          <p:spPr>
            <a:xfrm>
              <a:off x="6839004" y="2261498"/>
              <a:ext cx="2017594" cy="20175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 userDrawn="1"/>
          </p:nvSpPr>
          <p:spPr>
            <a:xfrm>
              <a:off x="7075918" y="2498412"/>
              <a:ext cx="1543765" cy="1543766"/>
            </a:xfrm>
            <a:prstGeom prst="ellipse">
              <a:avLst/>
            </a:prstGeom>
            <a:solidFill>
              <a:srgbClr val="DE4B4F"/>
            </a:solidFill>
            <a:ln>
              <a:noFill/>
            </a:ln>
            <a:effectLst>
              <a:outerShdw blurRad="76200" dist="25400" dir="3180000" sx="98000" sy="98000" algn="ctr" rotWithShape="0">
                <a:srgbClr val="DE4B4F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>
                  <a:latin typeface="Noto Sans CJK KR Black" panose="020B0A00000000000000" pitchFamily="34" charset="-127"/>
                  <a:ea typeface="Noto Sans CJK KR Black" panose="020B0A00000000000000" pitchFamily="34" charset="-127"/>
                </a:rPr>
                <a:t>01</a:t>
              </a:r>
              <a:endParaRPr lang="ko-KR" altLang="en-US" sz="2400" dirty="0">
                <a:latin typeface="Noto Sans CJK KR Black" panose="020B0A00000000000000" pitchFamily="34" charset="-127"/>
                <a:ea typeface="Noto Sans CJK KR Black" panose="020B0A00000000000000" pitchFamily="34" charset="-127"/>
              </a:endParaRPr>
            </a:p>
          </p:txBody>
        </p:sp>
        <p:sp>
          <p:nvSpPr>
            <p:cNvPr id="35" name="타원 34"/>
            <p:cNvSpPr/>
            <p:nvPr userDrawn="1"/>
          </p:nvSpPr>
          <p:spPr>
            <a:xfrm>
              <a:off x="5276111" y="3238403"/>
              <a:ext cx="1358997" cy="135899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 userDrawn="1"/>
          </p:nvSpPr>
          <p:spPr>
            <a:xfrm>
              <a:off x="5435690" y="3397982"/>
              <a:ext cx="1039838" cy="10398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76200" dist="25400" dir="3180000" sx="98000" sy="98000" algn="ctr" rotWithShape="0">
                <a:schemeClr val="accent4">
                  <a:lumMod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>
                  <a:latin typeface="Noto Sans CJK KR Black" panose="020B0A00000000000000" pitchFamily="34" charset="-127"/>
                  <a:ea typeface="Noto Sans CJK KR Black" panose="020B0A00000000000000" pitchFamily="34" charset="-127"/>
                </a:rPr>
                <a:t>01</a:t>
              </a:r>
              <a:endParaRPr lang="ko-KR" altLang="en-US" sz="2400" dirty="0">
                <a:latin typeface="Noto Sans CJK KR Black" panose="020B0A00000000000000" pitchFamily="34" charset="-127"/>
                <a:ea typeface="Noto Sans CJK KR Black" panose="020B0A00000000000000" pitchFamily="34" charset="-127"/>
              </a:endParaRPr>
            </a:p>
          </p:txBody>
        </p:sp>
        <p:sp>
          <p:nvSpPr>
            <p:cNvPr id="31" name="타원 30"/>
            <p:cNvSpPr/>
            <p:nvPr userDrawn="1"/>
          </p:nvSpPr>
          <p:spPr>
            <a:xfrm>
              <a:off x="3424894" y="2573780"/>
              <a:ext cx="1647321" cy="16473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 userDrawn="1"/>
          </p:nvSpPr>
          <p:spPr>
            <a:xfrm>
              <a:off x="3618329" y="2767216"/>
              <a:ext cx="1260450" cy="1260450"/>
            </a:xfrm>
            <a:prstGeom prst="ellipse">
              <a:avLst/>
            </a:prstGeom>
            <a:solidFill>
              <a:srgbClr val="FFBF89"/>
            </a:solidFill>
            <a:ln>
              <a:noFill/>
            </a:ln>
            <a:effectLst>
              <a:outerShdw blurRad="76200" dist="25400" dir="3180000" sx="98000" sy="98000" algn="ctr" rotWithShape="0">
                <a:srgbClr val="FFBF89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dirty="0" smtClean="0">
                  <a:latin typeface="Noto Sans CJK KR Black" panose="020B0A00000000000000" pitchFamily="34" charset="-127"/>
                  <a:ea typeface="Noto Sans CJK KR Black" panose="020B0A00000000000000" pitchFamily="34" charset="-127"/>
                </a:rPr>
                <a:t>01</a:t>
              </a:r>
              <a:endParaRPr lang="ko-KR" altLang="en-US" sz="2400" dirty="0">
                <a:latin typeface="Noto Sans CJK KR Black" panose="020B0A00000000000000" pitchFamily="34" charset="-127"/>
                <a:ea typeface="Noto Sans CJK KR Black" panose="020B0A00000000000000" pitchFamily="34" charset="-127"/>
              </a:endParaRPr>
            </a:p>
          </p:txBody>
        </p:sp>
      </p:grpSp>
      <p:sp>
        <p:nvSpPr>
          <p:cNvPr id="47" name="TextBox 46"/>
          <p:cNvSpPr txBox="1"/>
          <p:nvPr userDrawn="1"/>
        </p:nvSpPr>
        <p:spPr>
          <a:xfrm>
            <a:off x="1663479" y="4990072"/>
            <a:ext cx="929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이미지를 편집하실때는 </a:t>
            </a:r>
            <a:r>
              <a:rPr lang="ko-KR" altLang="en-US" dirty="0" err="1" smtClean="0"/>
              <a:t>그룹해제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Ctrl+Shift+G</a:t>
            </a:r>
            <a:r>
              <a:rPr lang="en-US" altLang="ko-KR" dirty="0" smtClean="0"/>
              <a:t>)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후 편집하실 수 있습니다</a:t>
            </a:r>
            <a:endParaRPr lang="ko-KR" altLang="en-US" dirty="0"/>
          </a:p>
        </p:txBody>
      </p:sp>
      <p:grpSp>
        <p:nvGrpSpPr>
          <p:cNvPr id="66" name="그룹 65"/>
          <p:cNvGrpSpPr/>
          <p:nvPr userDrawn="1"/>
        </p:nvGrpSpPr>
        <p:grpSpPr>
          <a:xfrm>
            <a:off x="6350425" y="-477767"/>
            <a:ext cx="5090478" cy="471340"/>
            <a:chOff x="6817150" y="1473724"/>
            <a:chExt cx="5090478" cy="471340"/>
          </a:xfrm>
        </p:grpSpPr>
        <p:sp>
          <p:nvSpPr>
            <p:cNvPr id="67" name="직사각형 66"/>
            <p:cNvSpPr/>
            <p:nvPr userDrawn="1"/>
          </p:nvSpPr>
          <p:spPr>
            <a:xfrm>
              <a:off x="6817150" y="1473724"/>
              <a:ext cx="848413" cy="471340"/>
            </a:xfrm>
            <a:prstGeom prst="rect">
              <a:avLst/>
            </a:prstGeom>
            <a:solidFill>
              <a:srgbClr val="D8E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8" name="직사각형 67"/>
            <p:cNvSpPr/>
            <p:nvPr userDrawn="1"/>
          </p:nvSpPr>
          <p:spPr>
            <a:xfrm>
              <a:off x="7665563" y="1473724"/>
              <a:ext cx="848413" cy="471340"/>
            </a:xfrm>
            <a:prstGeom prst="rect">
              <a:avLst/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9" name="직사각형 68"/>
            <p:cNvSpPr/>
            <p:nvPr userDrawn="1"/>
          </p:nvSpPr>
          <p:spPr>
            <a:xfrm>
              <a:off x="8513976" y="1473724"/>
              <a:ext cx="848413" cy="471340"/>
            </a:xfrm>
            <a:prstGeom prst="rect">
              <a:avLst/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직사각형 69"/>
            <p:cNvSpPr/>
            <p:nvPr userDrawn="1"/>
          </p:nvSpPr>
          <p:spPr>
            <a:xfrm>
              <a:off x="9362389" y="1473724"/>
              <a:ext cx="848413" cy="471340"/>
            </a:xfrm>
            <a:prstGeom prst="rect">
              <a:avLst/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1" name="직사각형 70"/>
            <p:cNvSpPr/>
            <p:nvPr userDrawn="1"/>
          </p:nvSpPr>
          <p:spPr>
            <a:xfrm>
              <a:off x="10210802" y="1473724"/>
              <a:ext cx="848413" cy="471340"/>
            </a:xfrm>
            <a:prstGeom prst="rect">
              <a:avLst/>
            </a:prstGeom>
            <a:solidFill>
              <a:srgbClr val="FFB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2" name="직사각형 71"/>
            <p:cNvSpPr/>
            <p:nvPr userDrawn="1"/>
          </p:nvSpPr>
          <p:spPr>
            <a:xfrm>
              <a:off x="11059215" y="1473724"/>
              <a:ext cx="848413" cy="471340"/>
            </a:xfrm>
            <a:prstGeom prst="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2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그룹 46"/>
          <p:cNvGrpSpPr/>
          <p:nvPr userDrawn="1"/>
        </p:nvGrpSpPr>
        <p:grpSpPr>
          <a:xfrm>
            <a:off x="871514" y="1004191"/>
            <a:ext cx="10825186" cy="5462362"/>
            <a:chOff x="1276350" y="1004190"/>
            <a:chExt cx="10915648" cy="5813463"/>
          </a:xfrm>
        </p:grpSpPr>
        <p:sp>
          <p:nvSpPr>
            <p:cNvPr id="48" name="모서리가 둥근 직사각형 47"/>
            <p:cNvSpPr/>
            <p:nvPr userDrawn="1"/>
          </p:nvSpPr>
          <p:spPr>
            <a:xfrm>
              <a:off x="1327152" y="1054991"/>
              <a:ext cx="10864846" cy="5762662"/>
            </a:xfrm>
            <a:prstGeom prst="round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모서리가 둥근 직사각형 48"/>
            <p:cNvSpPr/>
            <p:nvPr userDrawn="1"/>
          </p:nvSpPr>
          <p:spPr>
            <a:xfrm>
              <a:off x="1276350" y="1004190"/>
              <a:ext cx="10864846" cy="5762662"/>
            </a:xfrm>
            <a:prstGeom prst="roundRect">
              <a:avLst/>
            </a:prstGeom>
            <a:noFill/>
            <a:ln w="15875">
              <a:solidFill>
                <a:srgbClr val="685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50" name="그림 4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>
          <a:xfrm>
            <a:off x="1451965" y="337647"/>
            <a:ext cx="10740034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제목을 입력하세요</a:t>
            </a:r>
            <a:endParaRPr lang="en-US" dirty="0"/>
          </a:p>
        </p:txBody>
      </p:sp>
      <p:sp>
        <p:nvSpPr>
          <p:cNvPr id="52" name="자유형 51"/>
          <p:cNvSpPr/>
          <p:nvPr userDrawn="1"/>
        </p:nvSpPr>
        <p:spPr>
          <a:xfrm>
            <a:off x="896776" y="1157552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685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자유형 52"/>
          <p:cNvSpPr/>
          <p:nvPr userDrawn="1"/>
        </p:nvSpPr>
        <p:spPr>
          <a:xfrm>
            <a:off x="871513" y="1118390"/>
            <a:ext cx="10298410" cy="511757"/>
          </a:xfrm>
          <a:custGeom>
            <a:avLst/>
            <a:gdLst>
              <a:gd name="connsiteX0" fmla="*/ 0 w 10298410"/>
              <a:gd name="connsiteY0" fmla="*/ 0 h 511757"/>
              <a:gd name="connsiteX1" fmla="*/ 595325 w 10298410"/>
              <a:gd name="connsiteY1" fmla="*/ 110379 h 511757"/>
              <a:gd name="connsiteX2" fmla="*/ 868381 w 10298410"/>
              <a:gd name="connsiteY2" fmla="*/ 110379 h 511757"/>
              <a:gd name="connsiteX3" fmla="*/ 868381 w 10298410"/>
              <a:gd name="connsiteY3" fmla="*/ 108947 h 511757"/>
              <a:gd name="connsiteX4" fmla="*/ 10298410 w 10298410"/>
              <a:gd name="connsiteY4" fmla="*/ 108947 h 511757"/>
              <a:gd name="connsiteX5" fmla="*/ 10084305 w 10298410"/>
              <a:gd name="connsiteY5" fmla="*/ 323052 h 511757"/>
              <a:gd name="connsiteX6" fmla="*/ 10273008 w 10298410"/>
              <a:gd name="connsiteY6" fmla="*/ 511756 h 511757"/>
              <a:gd name="connsiteX7" fmla="*/ 1190649 w 10298410"/>
              <a:gd name="connsiteY7" fmla="*/ 511756 h 511757"/>
              <a:gd name="connsiteX8" fmla="*/ 1190649 w 10298410"/>
              <a:gd name="connsiteY8" fmla="*/ 511757 h 511757"/>
              <a:gd name="connsiteX9" fmla="*/ 595325 w 10298410"/>
              <a:gd name="connsiteY9" fmla="*/ 511757 h 511757"/>
              <a:gd name="connsiteX10" fmla="*/ 0 w 10298410"/>
              <a:gd name="connsiteY10" fmla="*/ 401378 h 51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98410" h="511757">
                <a:moveTo>
                  <a:pt x="0" y="0"/>
                </a:moveTo>
                <a:cubicBezTo>
                  <a:pt x="0" y="60961"/>
                  <a:pt x="266537" y="110379"/>
                  <a:pt x="595325" y="110379"/>
                </a:cubicBezTo>
                <a:lnTo>
                  <a:pt x="868381" y="110379"/>
                </a:lnTo>
                <a:lnTo>
                  <a:pt x="868381" y="108947"/>
                </a:lnTo>
                <a:lnTo>
                  <a:pt x="10298410" y="108947"/>
                </a:lnTo>
                <a:lnTo>
                  <a:pt x="10084305" y="323052"/>
                </a:lnTo>
                <a:lnTo>
                  <a:pt x="10273008" y="511756"/>
                </a:lnTo>
                <a:lnTo>
                  <a:pt x="1190649" y="511756"/>
                </a:lnTo>
                <a:lnTo>
                  <a:pt x="1190649" y="511757"/>
                </a:lnTo>
                <a:lnTo>
                  <a:pt x="595325" y="511757"/>
                </a:lnTo>
                <a:cubicBezTo>
                  <a:pt x="266537" y="511757"/>
                  <a:pt x="0" y="462339"/>
                  <a:pt x="0" y="401378"/>
                </a:cubicBezTo>
                <a:close/>
              </a:path>
            </a:pathLst>
          </a:custGeom>
          <a:solidFill>
            <a:srgbClr val="D8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Subtitle 2"/>
          <p:cNvSpPr>
            <a:spLocks noGrp="1"/>
          </p:cNvSpPr>
          <p:nvPr>
            <p:ph type="subTitle" idx="1"/>
          </p:nvPr>
        </p:nvSpPr>
        <p:spPr>
          <a:xfrm>
            <a:off x="1451965" y="1227295"/>
            <a:ext cx="9235085" cy="4028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82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클로징">
    <p:bg>
      <p:bgPr>
        <a:solidFill>
          <a:srgbClr val="EBE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모서리가 둥근 직사각형 47"/>
          <p:cNvSpPr/>
          <p:nvPr userDrawn="1"/>
        </p:nvSpPr>
        <p:spPr>
          <a:xfrm>
            <a:off x="2539005" y="1628119"/>
            <a:ext cx="6243045" cy="2705756"/>
          </a:xfrm>
          <a:prstGeom prst="roundRect">
            <a:avLst/>
          </a:prstGeom>
          <a:solidFill>
            <a:srgbClr val="8BD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모서리가 둥근 직사각형 48"/>
          <p:cNvSpPr/>
          <p:nvPr userDrawn="1"/>
        </p:nvSpPr>
        <p:spPr>
          <a:xfrm>
            <a:off x="2490764" y="1585216"/>
            <a:ext cx="6243045" cy="2705756"/>
          </a:xfrm>
          <a:prstGeom prst="roundRect">
            <a:avLst/>
          </a:prstGeom>
          <a:noFill/>
          <a:ln w="15875">
            <a:solidFill>
              <a:srgbClr val="685F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0" name="그림 4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418" y="6504563"/>
            <a:ext cx="1098381" cy="313090"/>
          </a:xfrm>
          <a:prstGeom prst="rect">
            <a:avLst/>
          </a:prstGeom>
        </p:spPr>
      </p:pic>
      <p:sp>
        <p:nvSpPr>
          <p:cNvPr id="51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576635" y="2480997"/>
            <a:ext cx="4167785" cy="666543"/>
          </a:xfrm>
        </p:spPr>
        <p:txBody>
          <a:bodyPr anchor="b">
            <a:normAutofit/>
          </a:bodyPr>
          <a:lstStyle>
            <a:lvl1pPr algn="l">
              <a:defRPr sz="4000">
                <a:latin typeface="210 다락방 R" panose="02020603020101020101" pitchFamily="18" charset="-127"/>
                <a:ea typeface="210 다락방 R" panose="02020603020101020101" pitchFamily="18" charset="-127"/>
              </a:defRPr>
            </a:lvl1pPr>
          </a:lstStyle>
          <a:p>
            <a:r>
              <a:rPr lang="ko-KR" altLang="en-US" dirty="0" smtClean="0"/>
              <a:t>수고하셨습니다</a:t>
            </a:r>
            <a:r>
              <a:rPr lang="en-US" altLang="ko-KR" dirty="0" smtClean="0"/>
              <a:t>.</a:t>
            </a:r>
            <a:endParaRPr lang="en-US" dirty="0"/>
          </a:p>
        </p:txBody>
      </p:sp>
      <p:grpSp>
        <p:nvGrpSpPr>
          <p:cNvPr id="10" name="그룹 9"/>
          <p:cNvGrpSpPr/>
          <p:nvPr userDrawn="1"/>
        </p:nvGrpSpPr>
        <p:grpSpPr>
          <a:xfrm>
            <a:off x="6350425" y="-477767"/>
            <a:ext cx="5090478" cy="471340"/>
            <a:chOff x="6817150" y="1473724"/>
            <a:chExt cx="5090478" cy="471340"/>
          </a:xfrm>
        </p:grpSpPr>
        <p:sp>
          <p:nvSpPr>
            <p:cNvPr id="11" name="직사각형 10"/>
            <p:cNvSpPr/>
            <p:nvPr userDrawn="1"/>
          </p:nvSpPr>
          <p:spPr>
            <a:xfrm>
              <a:off x="6817150" y="1473724"/>
              <a:ext cx="848413" cy="471340"/>
            </a:xfrm>
            <a:prstGeom prst="rect">
              <a:avLst/>
            </a:prstGeom>
            <a:solidFill>
              <a:srgbClr val="D8E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직사각형 11"/>
            <p:cNvSpPr/>
            <p:nvPr userDrawn="1"/>
          </p:nvSpPr>
          <p:spPr>
            <a:xfrm>
              <a:off x="7665563" y="1473724"/>
              <a:ext cx="848413" cy="471340"/>
            </a:xfrm>
            <a:prstGeom prst="rect">
              <a:avLst/>
            </a:prstGeom>
            <a:solidFill>
              <a:srgbClr val="8BD0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직사각형 12"/>
            <p:cNvSpPr/>
            <p:nvPr userDrawn="1"/>
          </p:nvSpPr>
          <p:spPr>
            <a:xfrm>
              <a:off x="8513976" y="1473724"/>
              <a:ext cx="848413" cy="471340"/>
            </a:xfrm>
            <a:prstGeom prst="rect">
              <a:avLst/>
            </a:prstGeom>
            <a:solidFill>
              <a:srgbClr val="685F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9362389" y="1473724"/>
              <a:ext cx="848413" cy="471340"/>
            </a:xfrm>
            <a:prstGeom prst="rect">
              <a:avLst/>
            </a:prstGeom>
            <a:solidFill>
              <a:srgbClr val="DE4B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/>
            <p:cNvSpPr/>
            <p:nvPr userDrawn="1"/>
          </p:nvSpPr>
          <p:spPr>
            <a:xfrm>
              <a:off x="10210802" y="1473724"/>
              <a:ext cx="848413" cy="471340"/>
            </a:xfrm>
            <a:prstGeom prst="rect">
              <a:avLst/>
            </a:prstGeom>
            <a:solidFill>
              <a:srgbClr val="FFB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1059215" y="1473724"/>
              <a:ext cx="848413" cy="471340"/>
            </a:xfrm>
            <a:prstGeom prst="rect">
              <a:avLst/>
            </a:prstGeom>
            <a:solidFill>
              <a:srgbClr val="EBE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4911613" y="3318789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 smtClean="0">
                <a:latin typeface="210 썬플라워 L" panose="02020603020101020101" pitchFamily="18" charset="-127"/>
                <a:ea typeface="210 썬플라워 L" panose="02020603020101020101" pitchFamily="18" charset="-127"/>
              </a:rPr>
              <a:t>강의자</a:t>
            </a:r>
            <a:r>
              <a:rPr lang="en-US" altLang="ko-KR" sz="1600" dirty="0" smtClean="0">
                <a:latin typeface="210 썬플라워 L" panose="02020603020101020101" pitchFamily="18" charset="-127"/>
                <a:ea typeface="210 썬플라워 L" panose="02020603020101020101" pitchFamily="18" charset="-127"/>
              </a:rPr>
              <a:t>: 0 0 0</a:t>
            </a:r>
            <a:endParaRPr lang="ko-KR" altLang="en-US" sz="1600" dirty="0"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737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D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D9A06-54C5-4717-94B1-C762EF11A546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FDC30-BD29-439F-AA4D-C460C8C4BC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315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4" r:id="rId2"/>
    <p:sldLayoutId id="2147483673" r:id="rId3"/>
    <p:sldLayoutId id="2147483680" r:id="rId4"/>
    <p:sldLayoutId id="2147483675" r:id="rId5"/>
    <p:sldLayoutId id="2147483678" r:id="rId6"/>
    <p:sldLayoutId id="214748368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39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5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45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14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5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31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0</Words>
  <Application>Microsoft Office PowerPoint</Application>
  <PresentationFormat>와이드스크린</PresentationFormat>
  <Paragraphs>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210 다락방 R</vt:lpstr>
      <vt:lpstr>210 썬플라워 L</vt:lpstr>
      <vt:lpstr>Noto Sans CJK KR Black</vt:lpstr>
      <vt:lpstr>맑은 고딕</vt:lpstr>
      <vt:lpstr>스웨거 TTF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48</cp:revision>
  <dcterms:created xsi:type="dcterms:W3CDTF">2019-05-15T05:18:42Z</dcterms:created>
  <dcterms:modified xsi:type="dcterms:W3CDTF">2019-05-16T06:50:46Z</dcterms:modified>
</cp:coreProperties>
</file>