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015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63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63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6036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609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0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64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0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274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821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956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67F8C-8C69-4987-B529-16A253CC8234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5142A-1395-4CE2-B981-34A0BFB711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022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그림 64"/>
          <p:cNvPicPr>
            <a:picLocks noChangeAspect="1"/>
          </p:cNvPicPr>
          <p:nvPr/>
        </p:nvPicPr>
        <p:blipFill rotWithShape="1">
          <a:blip r:embed="rId2"/>
          <a:srcRect l="24890"/>
          <a:stretch/>
        </p:blipFill>
        <p:spPr>
          <a:xfrm flipH="1">
            <a:off x="5965534" y="4754070"/>
            <a:ext cx="1965892" cy="1221111"/>
          </a:xfrm>
          <a:prstGeom prst="rect">
            <a:avLst/>
          </a:prstGeom>
        </p:spPr>
      </p:pic>
      <p:pic>
        <p:nvPicPr>
          <p:cNvPr id="63" name="그림 62"/>
          <p:cNvPicPr>
            <a:picLocks noChangeAspect="1"/>
          </p:cNvPicPr>
          <p:nvPr/>
        </p:nvPicPr>
        <p:blipFill rotWithShape="1">
          <a:blip r:embed="rId2"/>
          <a:srcRect l="24890"/>
          <a:stretch/>
        </p:blipFill>
        <p:spPr>
          <a:xfrm flipH="1">
            <a:off x="3354636" y="4754070"/>
            <a:ext cx="1965892" cy="1221111"/>
          </a:xfrm>
          <a:prstGeom prst="rect">
            <a:avLst/>
          </a:prstGeom>
        </p:spPr>
      </p:pic>
      <p:pic>
        <p:nvPicPr>
          <p:cNvPr id="62" name="그림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537" y="2654563"/>
            <a:ext cx="1965889" cy="1301418"/>
          </a:xfrm>
          <a:prstGeom prst="rect">
            <a:avLst/>
          </a:prstGeom>
        </p:spPr>
      </p:pic>
      <p:pic>
        <p:nvPicPr>
          <p:cNvPr id="61" name="그림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4640" y="2654563"/>
            <a:ext cx="1965889" cy="1301418"/>
          </a:xfrm>
          <a:prstGeom prst="rect">
            <a:avLst/>
          </a:prstGeom>
        </p:spPr>
      </p:pic>
      <p:sp>
        <p:nvSpPr>
          <p:cNvPr id="6" name="모서리가 둥근 직사각형 5"/>
          <p:cNvSpPr/>
          <p:nvPr/>
        </p:nvSpPr>
        <p:spPr>
          <a:xfrm>
            <a:off x="8665828" y="1988191"/>
            <a:ext cx="3212983" cy="4697835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rgbClr val="FF0000"/>
                </a:solidFill>
              </a:rPr>
              <a:t>교수자 촬영 위치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6050" y="177848"/>
            <a:ext cx="1722761" cy="40064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54000" y="177848"/>
            <a:ext cx="8238067" cy="59261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촬영 및 </a:t>
            </a:r>
            <a:r>
              <a:rPr lang="en-US" altLang="ko-KR" dirty="0" smtClean="0">
                <a:solidFill>
                  <a:schemeClr val="tx1"/>
                </a:solidFill>
              </a:rPr>
              <a:t>PPT </a:t>
            </a:r>
            <a:r>
              <a:rPr lang="ko-KR" altLang="en-US" dirty="0" smtClean="0">
                <a:solidFill>
                  <a:schemeClr val="tx1"/>
                </a:solidFill>
              </a:rPr>
              <a:t>자료 준비 시 유의사항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54000" y="867856"/>
            <a:ext cx="8238067" cy="581817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촬영 후 배경 위에 </a:t>
            </a:r>
            <a:r>
              <a:rPr lang="en-US" altLang="ko-KR" dirty="0" smtClean="0">
                <a:solidFill>
                  <a:schemeClr val="tx1"/>
                </a:solidFill>
              </a:rPr>
              <a:t>PPT </a:t>
            </a:r>
            <a:r>
              <a:rPr lang="ko-KR" altLang="en-US" dirty="0" smtClean="0">
                <a:solidFill>
                  <a:schemeClr val="tx1"/>
                </a:solidFill>
              </a:rPr>
              <a:t>오브젝트가 위에 얹혀서 보이므로 촬영하시는 장소의 배경이 깨끗해야 </a:t>
            </a:r>
            <a:r>
              <a:rPr lang="ko-KR" altLang="en-US" dirty="0" err="1" smtClean="0">
                <a:solidFill>
                  <a:schemeClr val="tx1"/>
                </a:solidFill>
              </a:rPr>
              <a:t>가독성이</a:t>
            </a:r>
            <a:r>
              <a:rPr lang="ko-KR" altLang="en-US" dirty="0" smtClean="0">
                <a:solidFill>
                  <a:schemeClr val="tx1"/>
                </a:solidFill>
              </a:rPr>
              <a:t> 좋아집니다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altLang="ko-KR" dirty="0" smtClean="0">
                <a:solidFill>
                  <a:schemeClr val="tx1"/>
                </a:solidFill>
              </a:rPr>
              <a:t>PPT</a:t>
            </a:r>
            <a:r>
              <a:rPr lang="ko-KR" altLang="en-US" dirty="0" smtClean="0">
                <a:solidFill>
                  <a:schemeClr val="tx1"/>
                </a:solidFill>
              </a:rPr>
              <a:t>와 동영상이 합쳐졌을 때 서로 간섭이 없도록 </a:t>
            </a:r>
            <a:r>
              <a:rPr lang="en-US" altLang="ko-KR" dirty="0" smtClean="0">
                <a:solidFill>
                  <a:schemeClr val="tx1"/>
                </a:solidFill>
              </a:rPr>
              <a:t>PPT</a:t>
            </a:r>
            <a:r>
              <a:rPr lang="ko-KR" altLang="en-US" dirty="0" smtClean="0">
                <a:solidFill>
                  <a:schemeClr val="tx1"/>
                </a:solidFill>
              </a:rPr>
              <a:t>를 준비해야 합니다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965537" y="2640297"/>
            <a:ext cx="1965889" cy="1295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5965537" y="4751228"/>
            <a:ext cx="1965889" cy="12211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3354640" y="2659180"/>
            <a:ext cx="1965889" cy="1295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3354641" y="4751228"/>
            <a:ext cx="1965889" cy="12211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오른쪽 화살표 34"/>
          <p:cNvSpPr/>
          <p:nvPr/>
        </p:nvSpPr>
        <p:spPr>
          <a:xfrm>
            <a:off x="5519554" y="3190489"/>
            <a:ext cx="278211" cy="284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오른쪽 화살표 35"/>
          <p:cNvSpPr/>
          <p:nvPr/>
        </p:nvSpPr>
        <p:spPr>
          <a:xfrm>
            <a:off x="5519554" y="5301129"/>
            <a:ext cx="278211" cy="284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0" name="그림 39" descr="Teacher School Education · Free vector graphic on Pixabay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44" b="45979"/>
          <a:stretch/>
        </p:blipFill>
        <p:spPr>
          <a:xfrm flipH="1">
            <a:off x="4674911" y="5405099"/>
            <a:ext cx="631331" cy="587233"/>
          </a:xfrm>
          <a:prstGeom prst="rect">
            <a:avLst/>
          </a:prstGeom>
        </p:spPr>
      </p:pic>
      <p:sp>
        <p:nvSpPr>
          <p:cNvPr id="42" name="직사각형 41"/>
          <p:cNvSpPr/>
          <p:nvPr/>
        </p:nvSpPr>
        <p:spPr>
          <a:xfrm>
            <a:off x="655417" y="4754070"/>
            <a:ext cx="1965889" cy="1251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720948" y="4828580"/>
            <a:ext cx="7454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err="1" smtClean="0"/>
              <a:t>강의제목</a:t>
            </a:r>
            <a:endParaRPr lang="ko-KR" alt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720948" y="5095126"/>
            <a:ext cx="1377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내용이 들어가는 부분입니다</a:t>
            </a:r>
            <a:r>
              <a:rPr lang="en-US" altLang="ko-KR" sz="900" dirty="0" smtClean="0"/>
              <a:t>. </a:t>
            </a:r>
            <a:r>
              <a:rPr lang="ko-KR" altLang="en-US" sz="900" dirty="0"/>
              <a:t>끝까지 내용을 채우시면 동영상과 </a:t>
            </a:r>
            <a:r>
              <a:rPr lang="ko-KR" altLang="en-US" sz="900" dirty="0" smtClean="0"/>
              <a:t>겹칩니다</a:t>
            </a:r>
            <a:endParaRPr lang="ko-KR" altLang="en-US" sz="900" dirty="0"/>
          </a:p>
        </p:txBody>
      </p:sp>
      <p:sp>
        <p:nvSpPr>
          <p:cNvPr id="48" name="십자형 47"/>
          <p:cNvSpPr/>
          <p:nvPr/>
        </p:nvSpPr>
        <p:spPr>
          <a:xfrm>
            <a:off x="2804693" y="3241798"/>
            <a:ext cx="288593" cy="284514"/>
          </a:xfrm>
          <a:prstGeom prst="plus">
            <a:avLst>
              <a:gd name="adj" fmla="val 424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십자형 48"/>
          <p:cNvSpPr/>
          <p:nvPr/>
        </p:nvSpPr>
        <p:spPr>
          <a:xfrm>
            <a:off x="2804693" y="5318087"/>
            <a:ext cx="288593" cy="284514"/>
          </a:xfrm>
          <a:prstGeom prst="plus">
            <a:avLst>
              <a:gd name="adj" fmla="val 424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직사각형 49"/>
          <p:cNvSpPr/>
          <p:nvPr/>
        </p:nvSpPr>
        <p:spPr>
          <a:xfrm>
            <a:off x="655417" y="2654564"/>
            <a:ext cx="1965889" cy="1295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720948" y="2729074"/>
            <a:ext cx="7454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err="1" smtClean="0"/>
              <a:t>강의제목</a:t>
            </a:r>
            <a:endParaRPr lang="ko-KR" alt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720947" y="3065193"/>
            <a:ext cx="18847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내용이 들어가는 부분입니다</a:t>
            </a:r>
            <a:r>
              <a:rPr lang="en-US" altLang="ko-KR" sz="900" dirty="0" smtClean="0"/>
              <a:t>. </a:t>
            </a:r>
            <a:r>
              <a:rPr lang="ko-KR" altLang="en-US" sz="900" dirty="0" smtClean="0"/>
              <a:t>끝까지 내용을 채우시면 동영상과 겹칩니다</a:t>
            </a:r>
            <a:endParaRPr lang="ko-KR" altLang="en-US" sz="900" dirty="0"/>
          </a:p>
        </p:txBody>
      </p:sp>
      <p:pic>
        <p:nvPicPr>
          <p:cNvPr id="53" name="그림 52" descr="Teacher School Education · Free vector graphic on Pixabay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44" b="45979"/>
          <a:stretch/>
        </p:blipFill>
        <p:spPr>
          <a:xfrm flipH="1">
            <a:off x="3829869" y="3054971"/>
            <a:ext cx="981157" cy="912624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5975193" y="2729074"/>
            <a:ext cx="7454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err="1" smtClean="0"/>
              <a:t>강의제목</a:t>
            </a:r>
            <a:endParaRPr lang="ko-KR" altLang="en-US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5975192" y="3065193"/>
            <a:ext cx="19020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내용이 들어가는 부분입니다</a:t>
            </a:r>
            <a:r>
              <a:rPr lang="en-US" altLang="ko-KR" sz="1000" dirty="0"/>
              <a:t>. </a:t>
            </a:r>
            <a:r>
              <a:rPr lang="ko-KR" altLang="en-US" sz="1000" dirty="0"/>
              <a:t>끝까지 내용을 채우시면 동영상과 겹칩니다</a:t>
            </a:r>
            <a:endParaRPr lang="ko-KR" altLang="en-US" sz="1000" dirty="0"/>
          </a:p>
        </p:txBody>
      </p:sp>
      <p:pic>
        <p:nvPicPr>
          <p:cNvPr id="56" name="그림 55" descr="Teacher School Education · Free vector graphic on Pixabay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44" b="45979"/>
          <a:stretch/>
        </p:blipFill>
        <p:spPr>
          <a:xfrm flipH="1">
            <a:off x="6432583" y="3054971"/>
            <a:ext cx="981157" cy="912624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5996789" y="4828580"/>
            <a:ext cx="7454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err="1" smtClean="0"/>
              <a:t>강의제목</a:t>
            </a:r>
            <a:endParaRPr lang="ko-KR" altLang="en-US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5996789" y="5095126"/>
            <a:ext cx="1377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내용이 들어가는 부분입니다</a:t>
            </a:r>
            <a:r>
              <a:rPr lang="en-US" altLang="ko-KR" sz="900" dirty="0"/>
              <a:t>. </a:t>
            </a:r>
            <a:r>
              <a:rPr lang="ko-KR" altLang="en-US" sz="900" dirty="0"/>
              <a:t>끝까지 내용을 채우시면 동영상과 겹칩니다</a:t>
            </a:r>
            <a:endParaRPr lang="ko-KR" altLang="en-US" sz="900" dirty="0"/>
          </a:p>
        </p:txBody>
      </p:sp>
      <p:pic>
        <p:nvPicPr>
          <p:cNvPr id="59" name="그림 58" descr="Teacher School Education · Free vector graphic on Pixabay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44" b="45979"/>
          <a:stretch/>
        </p:blipFill>
        <p:spPr>
          <a:xfrm flipH="1">
            <a:off x="7245880" y="5405099"/>
            <a:ext cx="631331" cy="587233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818398" y="3916529"/>
            <a:ext cx="1633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화면을 꽉 채운 내용</a:t>
            </a:r>
            <a:r>
              <a:rPr lang="en-US" altLang="ko-KR" sz="1100" dirty="0" smtClean="0"/>
              <a:t>(X)</a:t>
            </a:r>
            <a:endParaRPr lang="ko-KR" altLang="en-US" sz="1100" dirty="0"/>
          </a:p>
        </p:txBody>
      </p:sp>
      <p:sp>
        <p:nvSpPr>
          <p:cNvPr id="67" name="TextBox 66"/>
          <p:cNvSpPr txBox="1"/>
          <p:nvPr/>
        </p:nvSpPr>
        <p:spPr>
          <a:xfrm>
            <a:off x="3822384" y="3916529"/>
            <a:ext cx="11112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복잡한 배경</a:t>
            </a:r>
            <a:r>
              <a:rPr lang="en-US" altLang="ko-KR" sz="1100" dirty="0" smtClean="0"/>
              <a:t>(X)</a:t>
            </a:r>
            <a:endParaRPr lang="ko-KR" altLang="en-US" sz="1100" dirty="0"/>
          </a:p>
        </p:txBody>
      </p:sp>
      <p:sp>
        <p:nvSpPr>
          <p:cNvPr id="68" name="TextBox 67"/>
          <p:cNvSpPr txBox="1"/>
          <p:nvPr/>
        </p:nvSpPr>
        <p:spPr>
          <a:xfrm>
            <a:off x="5994789" y="3916529"/>
            <a:ext cx="20239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강의 내용이 전혀 보이지 않고 교수자 영상 위로 내용이 겹쳐짐</a:t>
            </a:r>
            <a:endParaRPr lang="ko-KR" altLang="en-US" sz="1100" dirty="0"/>
          </a:p>
        </p:txBody>
      </p:sp>
      <p:pic>
        <p:nvPicPr>
          <p:cNvPr id="69" name="그림 6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851" y="2705335"/>
            <a:ext cx="566155" cy="131664"/>
          </a:xfrm>
          <a:prstGeom prst="rect">
            <a:avLst/>
          </a:prstGeom>
        </p:spPr>
      </p:pic>
      <p:pic>
        <p:nvPicPr>
          <p:cNvPr id="71" name="그림 7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06" y="2705335"/>
            <a:ext cx="566155" cy="131664"/>
          </a:xfrm>
          <a:prstGeom prst="rect">
            <a:avLst/>
          </a:prstGeom>
        </p:spPr>
      </p:pic>
      <p:pic>
        <p:nvPicPr>
          <p:cNvPr id="72" name="그림 7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165" y="4905769"/>
            <a:ext cx="289840" cy="67405"/>
          </a:xfrm>
          <a:prstGeom prst="rect">
            <a:avLst/>
          </a:prstGeom>
        </p:spPr>
      </p:pic>
      <p:pic>
        <p:nvPicPr>
          <p:cNvPr id="73" name="그림 7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324" y="4905769"/>
            <a:ext cx="289840" cy="67405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671648" y="6106095"/>
            <a:ext cx="19431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영상을 고려한  </a:t>
            </a:r>
            <a:r>
              <a:rPr lang="en-US" altLang="ko-KR" sz="1100" dirty="0" smtClean="0"/>
              <a:t>PPT </a:t>
            </a:r>
            <a:r>
              <a:rPr lang="ko-KR" altLang="en-US" sz="1100" dirty="0" smtClean="0"/>
              <a:t>제작</a:t>
            </a:r>
            <a:r>
              <a:rPr lang="en-US" altLang="ko-KR" sz="1100" dirty="0" smtClean="0"/>
              <a:t>(O)</a:t>
            </a:r>
            <a:endParaRPr lang="ko-KR" altLang="en-US" sz="1100" dirty="0"/>
          </a:p>
        </p:txBody>
      </p:sp>
      <p:sp>
        <p:nvSpPr>
          <p:cNvPr id="75" name="TextBox 74"/>
          <p:cNvSpPr txBox="1"/>
          <p:nvPr/>
        </p:nvSpPr>
        <p:spPr>
          <a:xfrm>
            <a:off x="3409210" y="6005959"/>
            <a:ext cx="1856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PPT</a:t>
            </a:r>
            <a:r>
              <a:rPr lang="ko-KR" altLang="en-US" sz="1100" dirty="0" smtClean="0"/>
              <a:t>를 고려한 배경 선택 및 촬영 구도 선택</a:t>
            </a:r>
            <a:r>
              <a:rPr lang="en-US" altLang="ko-KR" sz="1100" dirty="0" smtClean="0"/>
              <a:t>(O)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94789" y="6005959"/>
            <a:ext cx="193663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촬영 배경 위로 </a:t>
            </a:r>
            <a:r>
              <a:rPr lang="ko-KR" altLang="en-US" sz="1100" dirty="0" err="1" smtClean="0"/>
              <a:t>크로마키</a:t>
            </a:r>
            <a:r>
              <a:rPr lang="ko-KR" altLang="en-US" sz="1100" dirty="0" smtClean="0"/>
              <a:t> 한 듯 깨끗하게 강의 내용이 올라감</a:t>
            </a:r>
            <a:endParaRPr lang="en-US" altLang="ko-KR" sz="1100" dirty="0" smtClean="0"/>
          </a:p>
        </p:txBody>
      </p:sp>
    </p:spTree>
    <p:extLst>
      <p:ext uri="{BB962C8B-B14F-4D97-AF65-F5344CB8AC3E}">
        <p14:creationId xmlns:p14="http://schemas.microsoft.com/office/powerpoint/2010/main" val="195913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8665828" y="1988191"/>
            <a:ext cx="3212983" cy="4697835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교수자 촬영 위치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6050" y="177848"/>
            <a:ext cx="1722761" cy="40064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54000" y="177848"/>
            <a:ext cx="8238067" cy="59261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이미지 삽입 시 주의사항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54000" y="867856"/>
            <a:ext cx="8238067" cy="581817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배경이 투명한 이미지가 </a:t>
            </a:r>
            <a:r>
              <a:rPr lang="en-US" altLang="ko-KR" dirty="0" smtClean="0">
                <a:solidFill>
                  <a:schemeClr val="tx1"/>
                </a:solidFill>
              </a:rPr>
              <a:t>PPT </a:t>
            </a:r>
            <a:r>
              <a:rPr lang="ko-KR" altLang="en-US" dirty="0" smtClean="0">
                <a:solidFill>
                  <a:schemeClr val="tx1"/>
                </a:solidFill>
              </a:rPr>
              <a:t>배경을 제거했을 때 깔끔하게 보임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89624" y="3742766"/>
            <a:ext cx="1938944" cy="6900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1271659" y="3861291"/>
            <a:ext cx="1443567" cy="474133"/>
            <a:chOff x="2036233" y="3081867"/>
            <a:chExt cx="1443567" cy="474133"/>
          </a:xfrm>
        </p:grpSpPr>
        <p:sp>
          <p:nvSpPr>
            <p:cNvPr id="9" name="직사각형 8"/>
            <p:cNvSpPr/>
            <p:nvPr/>
          </p:nvSpPr>
          <p:spPr>
            <a:xfrm>
              <a:off x="2036233" y="3081867"/>
              <a:ext cx="1443567" cy="474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000" y="3191982"/>
              <a:ext cx="1219277" cy="283553"/>
            </a:xfrm>
            <a:prstGeom prst="rect">
              <a:avLst/>
            </a:prstGeom>
          </p:spPr>
        </p:pic>
      </p:grpSp>
      <p:sp>
        <p:nvSpPr>
          <p:cNvPr id="11" name="직사각형 10"/>
          <p:cNvSpPr/>
          <p:nvPr/>
        </p:nvSpPr>
        <p:spPr>
          <a:xfrm>
            <a:off x="4616911" y="2391818"/>
            <a:ext cx="2739044" cy="138009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">
                <a:schemeClr val="bg1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813" y="2609890"/>
            <a:ext cx="1219277" cy="283553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4616911" y="4645393"/>
            <a:ext cx="2739044" cy="130097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">
                <a:schemeClr val="bg1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>
            <a:off x="5599046" y="4753350"/>
            <a:ext cx="1443567" cy="474133"/>
            <a:chOff x="2036233" y="3081867"/>
            <a:chExt cx="1443567" cy="474133"/>
          </a:xfrm>
        </p:grpSpPr>
        <p:sp>
          <p:nvSpPr>
            <p:cNvPr id="17" name="직사각형 16"/>
            <p:cNvSpPr/>
            <p:nvPr/>
          </p:nvSpPr>
          <p:spPr>
            <a:xfrm>
              <a:off x="2036233" y="3081867"/>
              <a:ext cx="1443567" cy="474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000" y="3191982"/>
              <a:ext cx="1219277" cy="283553"/>
            </a:xfrm>
            <a:prstGeom prst="rect">
              <a:avLst/>
            </a:prstGeom>
          </p:spPr>
        </p:pic>
      </p:grpSp>
      <p:cxnSp>
        <p:nvCxnSpPr>
          <p:cNvPr id="20" name="꺾인 연결선 19"/>
          <p:cNvCxnSpPr>
            <a:stCxn id="5" idx="0"/>
            <a:endCxn id="11" idx="1"/>
          </p:cNvCxnSpPr>
          <p:nvPr/>
        </p:nvCxnSpPr>
        <p:spPr>
          <a:xfrm rot="5400000" flipH="1" flipV="1">
            <a:off x="3007554" y="2133410"/>
            <a:ext cx="660899" cy="25578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꺾인 연결선 21"/>
          <p:cNvCxnSpPr>
            <a:stCxn id="5" idx="2"/>
            <a:endCxn id="15" idx="1"/>
          </p:cNvCxnSpPr>
          <p:nvPr/>
        </p:nvCxnSpPr>
        <p:spPr>
          <a:xfrm rot="16200000" flipH="1">
            <a:off x="2906472" y="3585438"/>
            <a:ext cx="863063" cy="25578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48318" y="2663841"/>
            <a:ext cx="19704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smtClean="0"/>
              <a:t>배경이 투명한 경우</a:t>
            </a:r>
            <a:endParaRPr lang="ko-KR" altLang="en-US" sz="1600"/>
          </a:p>
        </p:txBody>
      </p:sp>
      <p:sp>
        <p:nvSpPr>
          <p:cNvPr id="24" name="TextBox 23"/>
          <p:cNvSpPr txBox="1"/>
          <p:nvPr/>
        </p:nvSpPr>
        <p:spPr>
          <a:xfrm>
            <a:off x="2248318" y="5393267"/>
            <a:ext cx="2175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배경이 불투명한 경우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41841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TM03457464[[fn=분할]]</Template>
  <TotalTime>64</TotalTime>
  <Words>152</Words>
  <Application>Microsoft Office PowerPoint</Application>
  <PresentationFormat>와이드스크린</PresentationFormat>
  <Paragraphs>23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inha</dc:creator>
  <cp:lastModifiedBy>inha</cp:lastModifiedBy>
  <cp:revision>9</cp:revision>
  <dcterms:created xsi:type="dcterms:W3CDTF">2019-06-13T09:20:23Z</dcterms:created>
  <dcterms:modified xsi:type="dcterms:W3CDTF">2019-06-14T02:43:33Z</dcterms:modified>
</cp:coreProperties>
</file>