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120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A672F-D8FA-477A-A9E3-4EEE71083DAC}" type="datetimeFigureOut">
              <a:rPr lang="ko-KR" altLang="en-US" smtClean="0"/>
              <a:t>2019-08-27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6D660-D3CA-488F-89F3-44AC0D980D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2371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8"/>
          <p:cNvSpPr>
            <a:spLocks noGrp="1"/>
          </p:cNvSpPr>
          <p:nvPr>
            <p:ph type="title"/>
          </p:nvPr>
        </p:nvSpPr>
        <p:spPr>
          <a:xfrm>
            <a:off x="2453129" y="2981226"/>
            <a:ext cx="7285742" cy="744717"/>
          </a:xfrm>
          <a:prstGeom prst="rect">
            <a:avLst/>
          </a:prstGeom>
        </p:spPr>
        <p:txBody>
          <a:bodyPr/>
          <a:lstStyle>
            <a:lvl1pPr algn="ctr">
              <a:defRPr sz="4800" b="1"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39951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한쪽 모서리가 잘린 사각형 7"/>
          <p:cNvSpPr/>
          <p:nvPr userDrawn="1"/>
        </p:nvSpPr>
        <p:spPr>
          <a:xfrm flipH="1">
            <a:off x="301655" y="1555422"/>
            <a:ext cx="11576115" cy="4798243"/>
          </a:xfrm>
          <a:prstGeom prst="snip1Rect">
            <a:avLst>
              <a:gd name="adj" fmla="val 10459"/>
            </a:avLst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838200" y="942680"/>
            <a:ext cx="6797511" cy="744717"/>
          </a:xfrm>
          <a:prstGeom prst="rect">
            <a:avLst/>
          </a:prstGeom>
        </p:spPr>
        <p:txBody>
          <a:bodyPr/>
          <a:lstStyle>
            <a:lvl1pPr>
              <a:defRPr sz="4000" b="1"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69513596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981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3137063" y="3056641"/>
            <a:ext cx="5917873" cy="74471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0624973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마지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409" y="2776865"/>
            <a:ext cx="4324985" cy="19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06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1136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863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724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735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054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0</Words>
  <Application>Microsoft Office PowerPoint</Application>
  <PresentationFormat>와이드스크린</PresentationFormat>
  <Paragraphs>0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7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inha</dc:creator>
  <cp:lastModifiedBy>inha</cp:lastModifiedBy>
  <cp:revision>11</cp:revision>
  <dcterms:created xsi:type="dcterms:W3CDTF">2019-08-27T00:38:54Z</dcterms:created>
  <dcterms:modified xsi:type="dcterms:W3CDTF">2019-08-27T01:40:26Z</dcterms:modified>
</cp:coreProperties>
</file>