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408"/>
    <a:srgbClr val="403010"/>
    <a:srgbClr val="624C1A"/>
    <a:srgbClr val="151A1B"/>
    <a:srgbClr val="CB4B23"/>
    <a:srgbClr val="D1572B"/>
    <a:srgbClr val="CD3C03"/>
    <a:srgbClr val="151A03"/>
    <a:srgbClr val="280A01"/>
    <a:srgbClr val="24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E2F9-9C90-4FBD-A4C2-4B596759DC56}" type="datetimeFigureOut">
              <a:rPr lang="ko-KR" altLang="en-US" smtClean="0"/>
              <a:t>2019-09-02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5D77C-615D-454A-93C8-690E38B96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228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809" y="6459005"/>
            <a:ext cx="1098381" cy="3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5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E2F9-9C90-4FBD-A4C2-4B596759DC56}" type="datetimeFigureOut">
              <a:rPr lang="ko-KR" altLang="en-US" smtClean="0"/>
              <a:t>2019-09-02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5D77C-615D-454A-93C8-690E38B96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57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6285" y="2277145"/>
            <a:ext cx="9905715" cy="2285714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074035" y="2972005"/>
            <a:ext cx="5282215" cy="1046135"/>
            <a:chOff x="3074035" y="3138545"/>
            <a:chExt cx="5282215" cy="1046135"/>
          </a:xfrm>
        </p:grpSpPr>
        <p:grpSp>
          <p:nvGrpSpPr>
            <p:cNvPr id="6" name="그룹 5"/>
            <p:cNvGrpSpPr/>
            <p:nvPr/>
          </p:nvGrpSpPr>
          <p:grpSpPr>
            <a:xfrm>
              <a:off x="3074035" y="3393783"/>
              <a:ext cx="5282215" cy="790897"/>
              <a:chOff x="2833382" y="3229938"/>
              <a:chExt cx="5282215" cy="79089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33382" y="3229938"/>
                <a:ext cx="5282215" cy="486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3200" b="1" dirty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Healing Through Nature</a:t>
                </a:r>
                <a:endParaRPr lang="en-US" altLang="ko-KR" sz="3200" b="1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33382" y="3731525"/>
                <a:ext cx="3543984" cy="2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1600" dirty="0" smtClean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Nature </a:t>
                </a:r>
                <a:r>
                  <a:rPr lang="en-US" altLang="ko-KR" sz="1600" dirty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Presentation Template Design</a:t>
                </a:r>
                <a:endParaRPr lang="en-US" altLang="ko-KR" sz="1600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5" name="직선 연결선 4"/>
            <p:cNvCxnSpPr/>
            <p:nvPr/>
          </p:nvCxnSpPr>
          <p:spPr>
            <a:xfrm flipH="1">
              <a:off x="3185005" y="3138545"/>
              <a:ext cx="2592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08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277145"/>
            <a:ext cx="9905715" cy="2285714"/>
          </a:xfrm>
          <a:prstGeom prst="rect">
            <a:avLst/>
          </a:prstGeom>
          <a:solidFill>
            <a:schemeClr val="bg2">
              <a:lumMod val="2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074035" y="2972005"/>
            <a:ext cx="5282215" cy="1046135"/>
            <a:chOff x="3074035" y="3138545"/>
            <a:chExt cx="5282215" cy="1046135"/>
          </a:xfrm>
        </p:grpSpPr>
        <p:grpSp>
          <p:nvGrpSpPr>
            <p:cNvPr id="6" name="그룹 5"/>
            <p:cNvGrpSpPr/>
            <p:nvPr/>
          </p:nvGrpSpPr>
          <p:grpSpPr>
            <a:xfrm>
              <a:off x="3074035" y="3393783"/>
              <a:ext cx="5282215" cy="790897"/>
              <a:chOff x="2833382" y="3229938"/>
              <a:chExt cx="5282215" cy="79089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33382" y="3229938"/>
                <a:ext cx="5282215" cy="486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3200" b="1" dirty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Healing Through Nature</a:t>
                </a:r>
                <a:endParaRPr lang="en-US" altLang="ko-KR" sz="3200" b="1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33382" y="3731525"/>
                <a:ext cx="3543984" cy="2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1600" dirty="0" smtClean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Nature </a:t>
                </a:r>
                <a:r>
                  <a:rPr lang="en-US" altLang="ko-KR" sz="1600" dirty="0">
                    <a:gradFill>
                      <a:gsLst>
                        <a:gs pos="0">
                          <a:schemeClr val="bg1"/>
                        </a:gs>
                        <a:gs pos="50000">
                          <a:schemeClr val="bg1"/>
                        </a:gs>
                      </a:gsLst>
                      <a:lin ang="5400000" scaled="0"/>
                    </a:gra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Presentation Template Design</a:t>
                </a:r>
                <a:endParaRPr lang="en-US" altLang="ko-KR" sz="1600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5" name="직선 연결선 4"/>
            <p:cNvCxnSpPr/>
            <p:nvPr/>
          </p:nvCxnSpPr>
          <p:spPr>
            <a:xfrm flipH="1">
              <a:off x="3185005" y="3138545"/>
              <a:ext cx="2592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696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" y="-1"/>
            <a:ext cx="6857572" cy="4571715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0" y="2286572"/>
            <a:ext cx="6857144" cy="2285714"/>
          </a:xfrm>
          <a:prstGeom prst="rect">
            <a:avLst/>
          </a:prstGeom>
          <a:solidFill>
            <a:srgbClr val="8CCBBA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787465" y="3033552"/>
            <a:ext cx="4429611" cy="790897"/>
            <a:chOff x="3074035" y="3392753"/>
            <a:chExt cx="4429611" cy="790897"/>
          </a:xfrm>
        </p:grpSpPr>
        <p:sp>
          <p:nvSpPr>
            <p:cNvPr id="5" name="TextBox 4"/>
            <p:cNvSpPr txBox="1"/>
            <p:nvPr/>
          </p:nvSpPr>
          <p:spPr>
            <a:xfrm>
              <a:off x="3074035" y="3392753"/>
              <a:ext cx="2032929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3200" b="1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Contents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74035" y="3894340"/>
              <a:ext cx="4429611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600" dirty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Healing Through </a:t>
              </a:r>
              <a:r>
                <a:rPr lang="en-US" altLang="ko-KR" sz="1600" dirty="0" smtClean="0">
                  <a:gradFill>
                    <a:gsLst>
                      <a:gs pos="0">
                        <a:schemeClr val="bg1"/>
                      </a:gs>
                      <a:gs pos="50000">
                        <a:schemeClr val="bg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Nature Presentation Template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7017399" y="3553728"/>
            <a:ext cx="1552028" cy="985913"/>
            <a:chOff x="1825063" y="5074551"/>
            <a:chExt cx="1552028" cy="985913"/>
          </a:xfrm>
        </p:grpSpPr>
        <p:sp>
          <p:nvSpPr>
            <p:cNvPr id="12" name="TextBox 11"/>
            <p:cNvSpPr txBox="1"/>
            <p:nvPr/>
          </p:nvSpPr>
          <p:spPr>
            <a:xfrm>
              <a:off x="1825063" y="5074551"/>
              <a:ext cx="707245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3200" b="1" dirty="0" smtClean="0">
                  <a:gradFill>
                    <a:gsLst>
                      <a:gs pos="0">
                        <a:srgbClr val="92B7BC"/>
                      </a:gs>
                      <a:gs pos="50000">
                        <a:srgbClr val="92B7BC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5063" y="5820398"/>
              <a:ext cx="1552028" cy="2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Slide 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itle Text Here</a:t>
              </a:r>
            </a:p>
          </p:txBody>
        </p:sp>
        <p:cxnSp>
          <p:nvCxnSpPr>
            <p:cNvPr id="14" name="직선 연결선 13"/>
            <p:cNvCxnSpPr/>
            <p:nvPr/>
          </p:nvCxnSpPr>
          <p:spPr>
            <a:xfrm flipH="1">
              <a:off x="1941130" y="5621139"/>
              <a:ext cx="194741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/>
          <p:cNvGrpSpPr/>
          <p:nvPr/>
        </p:nvGrpSpPr>
        <p:grpSpPr>
          <a:xfrm>
            <a:off x="8984089" y="2394549"/>
            <a:ext cx="1552028" cy="985913"/>
            <a:chOff x="1825063" y="5074551"/>
            <a:chExt cx="1552028" cy="985913"/>
          </a:xfrm>
        </p:grpSpPr>
        <p:sp>
          <p:nvSpPr>
            <p:cNvPr id="16" name="TextBox 15"/>
            <p:cNvSpPr txBox="1"/>
            <p:nvPr/>
          </p:nvSpPr>
          <p:spPr>
            <a:xfrm>
              <a:off x="1825063" y="5074551"/>
              <a:ext cx="707245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3200" b="1" dirty="0" smtClean="0">
                  <a:gradFill>
                    <a:gsLst>
                      <a:gs pos="0">
                        <a:srgbClr val="92B7BC"/>
                      </a:gs>
                      <a:gs pos="50000">
                        <a:srgbClr val="92B7BC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5063" y="5820398"/>
              <a:ext cx="1552028" cy="2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Slide 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itle Text Here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 flipH="1">
              <a:off x="1941130" y="5621139"/>
              <a:ext cx="194741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/>
          <p:cNvGrpSpPr/>
          <p:nvPr/>
        </p:nvGrpSpPr>
        <p:grpSpPr>
          <a:xfrm>
            <a:off x="8984089" y="3553729"/>
            <a:ext cx="1552028" cy="985913"/>
            <a:chOff x="1825063" y="5074551"/>
            <a:chExt cx="1552028" cy="985913"/>
          </a:xfrm>
        </p:grpSpPr>
        <p:sp>
          <p:nvSpPr>
            <p:cNvPr id="20" name="TextBox 19"/>
            <p:cNvSpPr txBox="1"/>
            <p:nvPr/>
          </p:nvSpPr>
          <p:spPr>
            <a:xfrm>
              <a:off x="1825063" y="5074551"/>
              <a:ext cx="707245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3200" b="1" dirty="0" smtClean="0">
                  <a:gradFill>
                    <a:gsLst>
                      <a:gs pos="0">
                        <a:srgbClr val="92B7BC"/>
                      </a:gs>
                      <a:gs pos="50000">
                        <a:srgbClr val="92B7BC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5063" y="5820398"/>
              <a:ext cx="1552028" cy="2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Slide 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itle Text Here</a:t>
              </a:r>
            </a:p>
          </p:txBody>
        </p:sp>
        <p:cxnSp>
          <p:nvCxnSpPr>
            <p:cNvPr id="22" name="직선 연결선 21"/>
            <p:cNvCxnSpPr/>
            <p:nvPr/>
          </p:nvCxnSpPr>
          <p:spPr>
            <a:xfrm flipH="1">
              <a:off x="1941130" y="5621139"/>
              <a:ext cx="194741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/>
          <p:nvPr/>
        </p:nvGrpSpPr>
        <p:grpSpPr>
          <a:xfrm>
            <a:off x="7017399" y="2394549"/>
            <a:ext cx="1552028" cy="985913"/>
            <a:chOff x="1825063" y="5074551"/>
            <a:chExt cx="1552028" cy="985913"/>
          </a:xfrm>
        </p:grpSpPr>
        <p:sp>
          <p:nvSpPr>
            <p:cNvPr id="8" name="TextBox 7"/>
            <p:cNvSpPr txBox="1"/>
            <p:nvPr/>
          </p:nvSpPr>
          <p:spPr>
            <a:xfrm>
              <a:off x="1825063" y="5074551"/>
              <a:ext cx="707245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3200" b="1" dirty="0" smtClean="0">
                  <a:gradFill>
                    <a:gsLst>
                      <a:gs pos="0">
                        <a:srgbClr val="92B7BC"/>
                      </a:gs>
                      <a:gs pos="50000">
                        <a:srgbClr val="92B7BC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25063" y="5820398"/>
              <a:ext cx="1552028" cy="2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Slide 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altLang="ko-KR" sz="1200" dirty="0" smtClean="0">
                  <a:gradFill>
                    <a:gsLst>
                      <a:gs pos="0">
                        <a:schemeClr val="tx1"/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itle Text Here</a:t>
              </a:r>
            </a:p>
          </p:txBody>
        </p:sp>
        <p:cxnSp>
          <p:nvCxnSpPr>
            <p:cNvPr id="10" name="직선 연결선 9"/>
            <p:cNvCxnSpPr/>
            <p:nvPr/>
          </p:nvCxnSpPr>
          <p:spPr>
            <a:xfrm flipH="1">
              <a:off x="1941130" y="5621139"/>
              <a:ext cx="194741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직사각형 35"/>
          <p:cNvSpPr/>
          <p:nvPr/>
        </p:nvSpPr>
        <p:spPr>
          <a:xfrm>
            <a:off x="0" y="4571713"/>
            <a:ext cx="6857144" cy="2286573"/>
          </a:xfrm>
          <a:prstGeom prst="rect">
            <a:avLst/>
          </a:prstGeom>
          <a:solidFill>
            <a:srgbClr val="2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87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34" y="1480008"/>
            <a:ext cx="3893270" cy="389327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62769" y="360176"/>
            <a:ext cx="1009524" cy="1009524"/>
          </a:xfrm>
          <a:prstGeom prst="rect">
            <a:avLst/>
          </a:prstGeom>
          <a:solidFill>
            <a:srgbClr val="FEC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53249" y="1965090"/>
            <a:ext cx="366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spc="300" dirty="0" smtClean="0">
                <a:gradFill>
                  <a:gsLst>
                    <a:gs pos="0">
                      <a:srgbClr val="003366"/>
                    </a:gs>
                    <a:gs pos="50000">
                      <a:srgbClr val="003366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r>
              <a:rPr lang="en-US" altLang="ko-KR" sz="2200" b="1" spc="3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22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Main Title Text Here</a:t>
            </a:r>
            <a:endParaRPr lang="ko-KR" altLang="en-US" sz="2200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3249" y="2489871"/>
            <a:ext cx="366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spc="300" dirty="0" smtClean="0">
                <a:gradFill>
                  <a:gsLst>
                    <a:gs pos="0">
                      <a:srgbClr val="003366"/>
                    </a:gs>
                    <a:gs pos="50000">
                      <a:srgbClr val="003366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en-US" altLang="ko-KR" sz="2200" b="1" spc="3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22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Main Title Text Here</a:t>
            </a:r>
            <a:endParaRPr lang="ko-KR" altLang="en-US" sz="2200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3250" y="3014652"/>
            <a:ext cx="3662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spc="300" dirty="0" smtClean="0">
                <a:gradFill>
                  <a:gsLst>
                    <a:gs pos="0">
                      <a:srgbClr val="003366"/>
                    </a:gs>
                    <a:gs pos="50000">
                      <a:srgbClr val="003366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altLang="ko-KR" sz="2200" b="1" spc="3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22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Main Title Text Here</a:t>
            </a:r>
            <a:endParaRPr lang="ko-KR" altLang="en-US" sz="2200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3249" y="3539433"/>
            <a:ext cx="366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spc="300" dirty="0" smtClean="0">
                <a:gradFill>
                  <a:gsLst>
                    <a:gs pos="0">
                      <a:srgbClr val="003366"/>
                    </a:gs>
                    <a:gs pos="50000">
                      <a:srgbClr val="003366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r>
              <a:rPr lang="en-US" altLang="ko-KR" sz="2200" b="1" spc="3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22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Main Title Text Here</a:t>
            </a:r>
            <a:endParaRPr lang="ko-KR" altLang="en-US" sz="2200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3250" y="4064214"/>
            <a:ext cx="366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spc="300" dirty="0" smtClean="0">
                <a:gradFill>
                  <a:gsLst>
                    <a:gs pos="0">
                      <a:srgbClr val="003366"/>
                    </a:gs>
                    <a:gs pos="50000">
                      <a:srgbClr val="003366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r>
              <a:rPr lang="en-US" altLang="ko-KR" sz="2200" b="1" spc="3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2200" dirty="0" smtClean="0">
                <a:gradFill>
                  <a:gsLst>
                    <a:gs pos="0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Main Title Text Here</a:t>
            </a:r>
            <a:endParaRPr lang="ko-KR" altLang="en-US" sz="2200" dirty="0">
              <a:gradFill>
                <a:gsLst>
                  <a:gs pos="0">
                    <a:schemeClr val="tx1"/>
                  </a:gs>
                  <a:gs pos="5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99" y="5495827"/>
            <a:ext cx="3893270" cy="101809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315" y="358218"/>
            <a:ext cx="2752627" cy="98981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72196" y="1470582"/>
            <a:ext cx="3890746" cy="390269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26359" y="1988840"/>
            <a:ext cx="2982419" cy="698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4800" b="1" spc="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CONTENTS</a:t>
            </a:r>
            <a:endParaRPr lang="ko-KR" altLang="en-US" sz="4800" b="1" spc="3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962" y="2624334"/>
            <a:ext cx="2937214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400" spc="2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Education </a:t>
            </a:r>
            <a:r>
              <a:rPr lang="en-US" altLang="ko-KR" sz="1400" spc="2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ko-KR" sz="1400" spc="2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ity</a:t>
            </a:r>
            <a:endParaRPr lang="ko-KR" altLang="en-US" sz="1400" spc="2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6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09"/>
          <a:stretch/>
        </p:blipFill>
        <p:spPr>
          <a:xfrm>
            <a:off x="38100" y="0"/>
            <a:ext cx="12192000" cy="84841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-1" y="0"/>
            <a:ext cx="179388" cy="6858000"/>
          </a:xfrm>
          <a:prstGeom prst="rect">
            <a:avLst/>
          </a:prstGeom>
          <a:solidFill>
            <a:srgbClr val="CD3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976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7630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" y="-1"/>
            <a:ext cx="179388" cy="6858001"/>
          </a:xfrm>
          <a:prstGeom prst="rect">
            <a:avLst/>
          </a:prstGeom>
          <a:solidFill>
            <a:srgbClr val="151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62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0351" b="29102"/>
          <a:stretch/>
        </p:blipFill>
        <p:spPr>
          <a:xfrm>
            <a:off x="0" y="0"/>
            <a:ext cx="12192000" cy="857251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-1" y="-1"/>
            <a:ext cx="179388" cy="6858001"/>
          </a:xfrm>
          <a:prstGeom prst="rect">
            <a:avLst/>
          </a:prstGeom>
          <a:solidFill>
            <a:srgbClr val="5F5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529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74</Words>
  <Application>Microsoft Office PowerPoint</Application>
  <PresentationFormat>와이드스크린</PresentationFormat>
  <Paragraphs>21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2" baseType="lpstr">
      <vt:lpstr>맑은 고딕</vt:lpstr>
      <vt:lpstr>Arial</vt:lpstr>
      <vt:lpstr>Calibri</vt:lpstr>
      <vt:lpstr>Tahoma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inha</dc:creator>
  <cp:lastModifiedBy>inha</cp:lastModifiedBy>
  <cp:revision>13</cp:revision>
  <dcterms:created xsi:type="dcterms:W3CDTF">2019-09-02T02:49:36Z</dcterms:created>
  <dcterms:modified xsi:type="dcterms:W3CDTF">2019-09-02T06:58:42Z</dcterms:modified>
</cp:coreProperties>
</file>