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3" pos="4294" userDrawn="1">
          <p15:clr>
            <a:srgbClr val="A4A3A4"/>
          </p15:clr>
        </p15:guide>
        <p15:guide id="4" pos="960" userDrawn="1">
          <p15:clr>
            <a:srgbClr val="A4A3A4"/>
          </p15:clr>
        </p15:guide>
        <p15:guide id="5" pos="10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E7F"/>
    <a:srgbClr val="9BC2E5"/>
    <a:srgbClr val="6A88CA"/>
    <a:srgbClr val="F1C7A7"/>
    <a:srgbClr val="365C4E"/>
    <a:srgbClr val="BA8DDF"/>
    <a:srgbClr val="AA73D7"/>
    <a:srgbClr val="733FD1"/>
    <a:srgbClr val="5628A8"/>
    <a:srgbClr val="D62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8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8" y="78"/>
      </p:cViewPr>
      <p:guideLst>
        <p:guide orient="horz" pos="799"/>
        <p:guide pos="4294"/>
        <p:guide pos="960"/>
        <p:guide pos="10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52D1-E9C8-42A2-865D-894781ABB258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4526-1900-47D3-B912-9F37678B7CC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DECA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눈물 방울 9"/>
          <p:cNvSpPr/>
          <p:nvPr userDrawn="1"/>
        </p:nvSpPr>
        <p:spPr>
          <a:xfrm>
            <a:off x="4029074" y="792162"/>
            <a:ext cx="4795838" cy="5273675"/>
          </a:xfrm>
          <a:prstGeom prst="teardrop">
            <a:avLst/>
          </a:prstGeom>
          <a:solidFill>
            <a:srgbClr val="6AE5F6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눈물 방울 2"/>
          <p:cNvSpPr/>
          <p:nvPr userDrawn="1"/>
        </p:nvSpPr>
        <p:spPr>
          <a:xfrm>
            <a:off x="3357562" y="792162"/>
            <a:ext cx="4795838" cy="5273675"/>
          </a:xfrm>
          <a:prstGeom prst="teardrop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자유형 12"/>
          <p:cNvSpPr/>
          <p:nvPr userDrawn="1"/>
        </p:nvSpPr>
        <p:spPr>
          <a:xfrm>
            <a:off x="4038600" y="792162"/>
            <a:ext cx="4124326" cy="5244861"/>
          </a:xfrm>
          <a:custGeom>
            <a:avLst/>
            <a:gdLst>
              <a:gd name="connsiteX0" fmla="*/ 2397919 w 4124326"/>
              <a:gd name="connsiteY0" fmla="*/ 0 h 5244861"/>
              <a:gd name="connsiteX1" fmla="*/ 4124326 w 4124326"/>
              <a:gd name="connsiteY1" fmla="*/ 0 h 5244861"/>
              <a:gd name="connsiteX2" fmla="*/ 4124326 w 4124326"/>
              <a:gd name="connsiteY2" fmla="*/ 2636838 h 5244861"/>
              <a:gd name="connsiteX3" fmla="*/ 2209672 w 4124326"/>
              <a:gd name="connsiteY3" fmla="*/ 5220105 h 5244861"/>
              <a:gd name="connsiteX4" fmla="*/ 2062163 w 4124326"/>
              <a:gd name="connsiteY4" fmla="*/ 5244861 h 5244861"/>
              <a:gd name="connsiteX5" fmla="*/ 1914655 w 4124326"/>
              <a:gd name="connsiteY5" fmla="*/ 5220105 h 5244861"/>
              <a:gd name="connsiteX6" fmla="*/ 0 w 4124326"/>
              <a:gd name="connsiteY6" fmla="*/ 2636838 h 5244861"/>
              <a:gd name="connsiteX7" fmla="*/ 2397919 w 4124326"/>
              <a:gd name="connsiteY7" fmla="*/ 0 h 524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4326" h="5244861">
                <a:moveTo>
                  <a:pt x="2397919" y="0"/>
                </a:moveTo>
                <a:lnTo>
                  <a:pt x="4124326" y="0"/>
                </a:lnTo>
                <a:lnTo>
                  <a:pt x="4124326" y="2636838"/>
                </a:lnTo>
                <a:cubicBezTo>
                  <a:pt x="4124326" y="3911088"/>
                  <a:pt x="3302363" y="4974230"/>
                  <a:pt x="2209672" y="5220105"/>
                </a:cubicBezTo>
                <a:lnTo>
                  <a:pt x="2062163" y="5244861"/>
                </a:lnTo>
                <a:lnTo>
                  <a:pt x="1914655" y="5220105"/>
                </a:lnTo>
                <a:cubicBezTo>
                  <a:pt x="821964" y="4974230"/>
                  <a:pt x="0" y="3911088"/>
                  <a:pt x="0" y="2636838"/>
                </a:cubicBezTo>
                <a:cubicBezTo>
                  <a:pt x="0" y="1180553"/>
                  <a:pt x="1073585" y="0"/>
                  <a:pt x="2397919" y="0"/>
                </a:cubicBezTo>
                <a:close/>
              </a:path>
            </a:pathLst>
          </a:custGeom>
          <a:solidFill>
            <a:srgbClr val="C5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78462" y="1019380"/>
            <a:ext cx="10422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200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lvl="0"/>
            <a:r>
              <a:rPr lang="en-US" altLang="ko-KR" dirty="0" smtClean="0">
                <a:ln w="12700">
                  <a:noFill/>
                </a:ln>
                <a:solidFill>
                  <a:schemeClr val="bg1"/>
                </a:solidFill>
              </a:rPr>
              <a:t>“</a:t>
            </a:r>
            <a:endParaRPr lang="ko-KR" altLang="en-US" dirty="0">
              <a:ln w="1270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175899" y="4522927"/>
            <a:ext cx="10422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0" dirty="0" smtClean="0">
                <a:ln w="12700">
                  <a:noFill/>
                </a:ln>
                <a:solidFill>
                  <a:schemeClr val="bg1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”</a:t>
            </a:r>
            <a:endParaRPr lang="ko-KR" altLang="en-US" sz="12000" dirty="0">
              <a:ln w="12700">
                <a:noFill/>
              </a:ln>
              <a:solidFill>
                <a:schemeClr val="bg1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47396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DECA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자유형 27"/>
          <p:cNvSpPr/>
          <p:nvPr userDrawn="1"/>
        </p:nvSpPr>
        <p:spPr>
          <a:xfrm rot="16200000">
            <a:off x="4343492" y="-990508"/>
            <a:ext cx="3505016" cy="12192000"/>
          </a:xfrm>
          <a:custGeom>
            <a:avLst/>
            <a:gdLst>
              <a:gd name="connsiteX0" fmla="*/ 3505016 w 3505016"/>
              <a:gd name="connsiteY0" fmla="*/ 12192000 h 12192000"/>
              <a:gd name="connsiteX1" fmla="*/ 0 w 3505016"/>
              <a:gd name="connsiteY1" fmla="*/ 12192000 h 12192000"/>
              <a:gd name="connsiteX2" fmla="*/ 0 w 3505016"/>
              <a:gd name="connsiteY2" fmla="*/ 0 h 12192000"/>
              <a:gd name="connsiteX3" fmla="*/ 501650 w 3505016"/>
              <a:gd name="connsiteY3" fmla="*/ 0 h 12192000"/>
              <a:gd name="connsiteX4" fmla="*/ 501651 w 3505016"/>
              <a:gd name="connsiteY4" fmla="*/ 0 h 12192000"/>
              <a:gd name="connsiteX5" fmla="*/ 1584414 w 3505016"/>
              <a:gd name="connsiteY5" fmla="*/ 0 h 12192000"/>
              <a:gd name="connsiteX6" fmla="*/ 1549163 w 3505016"/>
              <a:gd name="connsiteY6" fmla="*/ 1780 h 12192000"/>
              <a:gd name="connsiteX7" fmla="*/ 507674 w 3505016"/>
              <a:gd name="connsiteY7" fmla="*/ 1043269 h 12192000"/>
              <a:gd name="connsiteX8" fmla="*/ 501651 w 3505016"/>
              <a:gd name="connsiteY8" fmla="*/ 1162548 h 12192000"/>
              <a:gd name="connsiteX9" fmla="*/ 501651 w 3505016"/>
              <a:gd name="connsiteY9" fmla="*/ 9183900 h 12192000"/>
              <a:gd name="connsiteX10" fmla="*/ 501889 w 3505016"/>
              <a:gd name="connsiteY10" fmla="*/ 9183900 h 12192000"/>
              <a:gd name="connsiteX11" fmla="*/ 501650 w 3505016"/>
              <a:gd name="connsiteY11" fmla="*/ 9188635 h 12192000"/>
              <a:gd name="connsiteX12" fmla="*/ 501651 w 3505016"/>
              <a:gd name="connsiteY12" fmla="*/ 9188635 h 12192000"/>
              <a:gd name="connsiteX13" fmla="*/ 3505016 w 3505016"/>
              <a:gd name="connsiteY13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05016" h="12192000">
                <a:moveTo>
                  <a:pt x="3505016" y="12192000"/>
                </a:moveTo>
                <a:lnTo>
                  <a:pt x="0" y="12192000"/>
                </a:lnTo>
                <a:lnTo>
                  <a:pt x="0" y="0"/>
                </a:lnTo>
                <a:lnTo>
                  <a:pt x="501650" y="0"/>
                </a:lnTo>
                <a:lnTo>
                  <a:pt x="501651" y="0"/>
                </a:lnTo>
                <a:lnTo>
                  <a:pt x="1584414" y="0"/>
                </a:lnTo>
                <a:lnTo>
                  <a:pt x="1549163" y="1780"/>
                </a:lnTo>
                <a:cubicBezTo>
                  <a:pt x="1000015" y="57549"/>
                  <a:pt x="563443" y="494122"/>
                  <a:pt x="507674" y="1043269"/>
                </a:cubicBezTo>
                <a:lnTo>
                  <a:pt x="501651" y="1162548"/>
                </a:lnTo>
                <a:lnTo>
                  <a:pt x="501651" y="9183900"/>
                </a:lnTo>
                <a:lnTo>
                  <a:pt x="501889" y="9183900"/>
                </a:lnTo>
                <a:lnTo>
                  <a:pt x="501650" y="9188635"/>
                </a:lnTo>
                <a:lnTo>
                  <a:pt x="501651" y="9188635"/>
                </a:lnTo>
                <a:cubicBezTo>
                  <a:pt x="501651" y="10847348"/>
                  <a:pt x="1846303" y="12192000"/>
                  <a:pt x="3505016" y="12192000"/>
                </a:cubicBezTo>
                <a:close/>
              </a:path>
            </a:pathLst>
          </a:custGeom>
          <a:solidFill>
            <a:srgbClr val="C5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52D1-E9C8-42A2-865D-894781ABB258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4526-1900-47D3-B912-9F37678B7CC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34" name="자유형 33"/>
          <p:cNvSpPr/>
          <p:nvPr userDrawn="1"/>
        </p:nvSpPr>
        <p:spPr>
          <a:xfrm>
            <a:off x="0" y="2195"/>
            <a:ext cx="2075688" cy="1341974"/>
          </a:xfrm>
          <a:custGeom>
            <a:avLst/>
            <a:gdLst>
              <a:gd name="connsiteX0" fmla="*/ 0 w 1729429"/>
              <a:gd name="connsiteY0" fmla="*/ 0 h 1757541"/>
              <a:gd name="connsiteX1" fmla="*/ 1729429 w 1729429"/>
              <a:gd name="connsiteY1" fmla="*/ 0 h 1757541"/>
              <a:gd name="connsiteX2" fmla="*/ 1606089 w 1729429"/>
              <a:gd name="connsiteY2" fmla="*/ 6228 h 1757541"/>
              <a:gd name="connsiteX3" fmla="*/ 7723 w 1729429"/>
              <a:gd name="connsiteY3" fmla="*/ 1604594 h 1757541"/>
              <a:gd name="connsiteX4" fmla="*/ 0 w 1729429"/>
              <a:gd name="connsiteY4" fmla="*/ 1757541 h 1757541"/>
              <a:gd name="connsiteX5" fmla="*/ 0 w 1729429"/>
              <a:gd name="connsiteY5" fmla="*/ 0 h 175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9429" h="1757541">
                <a:moveTo>
                  <a:pt x="0" y="0"/>
                </a:moveTo>
                <a:lnTo>
                  <a:pt x="1729429" y="0"/>
                </a:lnTo>
                <a:lnTo>
                  <a:pt x="1606089" y="6228"/>
                </a:lnTo>
                <a:cubicBezTo>
                  <a:pt x="763316" y="91817"/>
                  <a:pt x="93312" y="761821"/>
                  <a:pt x="7723" y="1604594"/>
                </a:cubicBezTo>
                <a:lnTo>
                  <a:pt x="0" y="1757541"/>
                </a:lnTo>
                <a:lnTo>
                  <a:pt x="0" y="0"/>
                </a:lnTo>
                <a:close/>
              </a:path>
            </a:pathLst>
          </a:custGeom>
          <a:solidFill>
            <a:srgbClr val="C5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자유형 16"/>
          <p:cNvSpPr/>
          <p:nvPr userDrawn="1"/>
        </p:nvSpPr>
        <p:spPr>
          <a:xfrm>
            <a:off x="0" y="0"/>
            <a:ext cx="1082764" cy="1162568"/>
          </a:xfrm>
          <a:custGeom>
            <a:avLst/>
            <a:gdLst>
              <a:gd name="connsiteX0" fmla="*/ 0 w 1082764"/>
              <a:gd name="connsiteY0" fmla="*/ 0 h 1162568"/>
              <a:gd name="connsiteX1" fmla="*/ 1082764 w 1082764"/>
              <a:gd name="connsiteY1" fmla="*/ 0 h 1162568"/>
              <a:gd name="connsiteX2" fmla="*/ 1047513 w 1082764"/>
              <a:gd name="connsiteY2" fmla="*/ 1780 h 1162568"/>
              <a:gd name="connsiteX3" fmla="*/ 6024 w 1082764"/>
              <a:gd name="connsiteY3" fmla="*/ 1043269 h 1162568"/>
              <a:gd name="connsiteX4" fmla="*/ 0 w 1082764"/>
              <a:gd name="connsiteY4" fmla="*/ 1162568 h 1162568"/>
              <a:gd name="connsiteX5" fmla="*/ 0 w 1082764"/>
              <a:gd name="connsiteY5" fmla="*/ 0 h 116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764" h="1162568">
                <a:moveTo>
                  <a:pt x="0" y="0"/>
                </a:moveTo>
                <a:lnTo>
                  <a:pt x="1082764" y="0"/>
                </a:lnTo>
                <a:lnTo>
                  <a:pt x="1047513" y="1780"/>
                </a:lnTo>
                <a:cubicBezTo>
                  <a:pt x="498365" y="57549"/>
                  <a:pt x="61793" y="494122"/>
                  <a:pt x="6024" y="1043269"/>
                </a:cubicBezTo>
                <a:lnTo>
                  <a:pt x="0" y="1162568"/>
                </a:lnTo>
                <a:lnTo>
                  <a:pt x="0" y="0"/>
                </a:lnTo>
                <a:close/>
              </a:path>
            </a:pathLst>
          </a:custGeom>
          <a:solidFill>
            <a:srgbClr val="FCD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274409" y="-175204"/>
            <a:ext cx="1255472" cy="240065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5000" dirty="0" smtClean="0">
                <a:ln w="15875">
                  <a:noFill/>
                </a:ln>
                <a:solidFill>
                  <a:schemeClr val="accent2">
                    <a:lumMod val="50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“</a:t>
            </a:r>
            <a:endParaRPr lang="ko-KR" altLang="en-US" sz="15000" dirty="0">
              <a:ln w="15875">
                <a:noFill/>
              </a:ln>
              <a:solidFill>
                <a:schemeClr val="accent2">
                  <a:lumMod val="50000"/>
                </a:schemeClr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73514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pos="72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DECA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52D1-E9C8-42A2-865D-894781ABB258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4526-1900-47D3-B912-9F37678B7CC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34" name="자유형 33"/>
          <p:cNvSpPr/>
          <p:nvPr userDrawn="1"/>
        </p:nvSpPr>
        <p:spPr>
          <a:xfrm>
            <a:off x="0" y="2195"/>
            <a:ext cx="2075688" cy="1341974"/>
          </a:xfrm>
          <a:custGeom>
            <a:avLst/>
            <a:gdLst>
              <a:gd name="connsiteX0" fmla="*/ 0 w 1729429"/>
              <a:gd name="connsiteY0" fmla="*/ 0 h 1757541"/>
              <a:gd name="connsiteX1" fmla="*/ 1729429 w 1729429"/>
              <a:gd name="connsiteY1" fmla="*/ 0 h 1757541"/>
              <a:gd name="connsiteX2" fmla="*/ 1606089 w 1729429"/>
              <a:gd name="connsiteY2" fmla="*/ 6228 h 1757541"/>
              <a:gd name="connsiteX3" fmla="*/ 7723 w 1729429"/>
              <a:gd name="connsiteY3" fmla="*/ 1604594 h 1757541"/>
              <a:gd name="connsiteX4" fmla="*/ 0 w 1729429"/>
              <a:gd name="connsiteY4" fmla="*/ 1757541 h 1757541"/>
              <a:gd name="connsiteX5" fmla="*/ 0 w 1729429"/>
              <a:gd name="connsiteY5" fmla="*/ 0 h 175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9429" h="1757541">
                <a:moveTo>
                  <a:pt x="0" y="0"/>
                </a:moveTo>
                <a:lnTo>
                  <a:pt x="1729429" y="0"/>
                </a:lnTo>
                <a:lnTo>
                  <a:pt x="1606089" y="6228"/>
                </a:lnTo>
                <a:cubicBezTo>
                  <a:pt x="763316" y="91817"/>
                  <a:pt x="93312" y="761821"/>
                  <a:pt x="7723" y="1604594"/>
                </a:cubicBezTo>
                <a:lnTo>
                  <a:pt x="0" y="1757541"/>
                </a:lnTo>
                <a:lnTo>
                  <a:pt x="0" y="0"/>
                </a:lnTo>
                <a:close/>
              </a:path>
            </a:pathLst>
          </a:custGeom>
          <a:solidFill>
            <a:srgbClr val="C5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자유형 16"/>
          <p:cNvSpPr/>
          <p:nvPr userDrawn="1"/>
        </p:nvSpPr>
        <p:spPr>
          <a:xfrm>
            <a:off x="0" y="0"/>
            <a:ext cx="1082764" cy="1162568"/>
          </a:xfrm>
          <a:custGeom>
            <a:avLst/>
            <a:gdLst>
              <a:gd name="connsiteX0" fmla="*/ 0 w 1082764"/>
              <a:gd name="connsiteY0" fmla="*/ 0 h 1162568"/>
              <a:gd name="connsiteX1" fmla="*/ 1082764 w 1082764"/>
              <a:gd name="connsiteY1" fmla="*/ 0 h 1162568"/>
              <a:gd name="connsiteX2" fmla="*/ 1047513 w 1082764"/>
              <a:gd name="connsiteY2" fmla="*/ 1780 h 1162568"/>
              <a:gd name="connsiteX3" fmla="*/ 6024 w 1082764"/>
              <a:gd name="connsiteY3" fmla="*/ 1043269 h 1162568"/>
              <a:gd name="connsiteX4" fmla="*/ 0 w 1082764"/>
              <a:gd name="connsiteY4" fmla="*/ 1162568 h 1162568"/>
              <a:gd name="connsiteX5" fmla="*/ 0 w 1082764"/>
              <a:gd name="connsiteY5" fmla="*/ 0 h 116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764" h="1162568">
                <a:moveTo>
                  <a:pt x="0" y="0"/>
                </a:moveTo>
                <a:lnTo>
                  <a:pt x="1082764" y="0"/>
                </a:lnTo>
                <a:lnTo>
                  <a:pt x="1047513" y="1780"/>
                </a:lnTo>
                <a:cubicBezTo>
                  <a:pt x="498365" y="57549"/>
                  <a:pt x="61793" y="494122"/>
                  <a:pt x="6024" y="1043269"/>
                </a:cubicBezTo>
                <a:lnTo>
                  <a:pt x="0" y="1162568"/>
                </a:lnTo>
                <a:lnTo>
                  <a:pt x="0" y="0"/>
                </a:lnTo>
                <a:close/>
              </a:path>
            </a:pathLst>
          </a:custGeom>
          <a:solidFill>
            <a:srgbClr val="FCD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274409" y="-175204"/>
            <a:ext cx="1255472" cy="240065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5000" dirty="0" smtClean="0">
                <a:ln w="25400">
                  <a:solidFill>
                    <a:srgbClr val="FAEDE2"/>
                  </a:solidFill>
                </a:ln>
                <a:solidFill>
                  <a:srgbClr val="365C4E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“</a:t>
            </a:r>
            <a:endParaRPr lang="ko-KR" altLang="en-US" sz="15000" dirty="0">
              <a:ln w="25400">
                <a:solidFill>
                  <a:srgbClr val="FAEDE2"/>
                </a:solidFill>
              </a:ln>
              <a:solidFill>
                <a:srgbClr val="365C4E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0779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95">
          <p15:clr>
            <a:srgbClr val="FBAE40"/>
          </p15:clr>
        </p15:guide>
        <p15:guide id="2" pos="551">
          <p15:clr>
            <a:srgbClr val="FBAE40"/>
          </p15:clr>
        </p15:guide>
        <p15:guide id="3" pos="72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A52D1-E9C8-42A2-865D-894781ABB258}" type="datetimeFigureOut">
              <a:rPr lang="ko-KR" altLang="en-US" smtClean="0"/>
              <a:t>2019-09-26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A4526-1900-47D3-B912-9F37678B7C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12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325" y="2190750"/>
            <a:ext cx="3286125" cy="2518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ko-KR" altLang="en-US" sz="4800" b="1" dirty="0" smtClean="0">
                <a:solidFill>
                  <a:schemeClr val="bg1"/>
                </a:solidFill>
                <a:latin typeface="+mn-ea"/>
              </a:rPr>
              <a:t>슬라이드의</a:t>
            </a:r>
            <a:endParaRPr lang="en-US" altLang="ko-KR" sz="4800" b="1" dirty="0" smtClean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ts val="6500"/>
              </a:lnSpc>
            </a:pPr>
            <a:r>
              <a:rPr lang="ko-KR" altLang="en-US" sz="4800" b="1" dirty="0" smtClean="0">
                <a:solidFill>
                  <a:schemeClr val="bg1"/>
                </a:solidFill>
                <a:latin typeface="+mn-ea"/>
              </a:rPr>
              <a:t>제목을</a:t>
            </a:r>
            <a:endParaRPr lang="en-US" altLang="ko-KR" sz="4800" b="1" dirty="0" smtClean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ts val="6500"/>
              </a:lnSpc>
            </a:pPr>
            <a:r>
              <a:rPr lang="ko-KR" altLang="en-US" sz="4800" b="1" dirty="0" smtClean="0">
                <a:solidFill>
                  <a:schemeClr val="bg1"/>
                </a:solidFill>
                <a:latin typeface="+mn-ea"/>
              </a:rPr>
              <a:t>입력하세요</a:t>
            </a:r>
            <a:endParaRPr lang="ko-KR" altLang="en-US" sz="4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7272" y="236677"/>
            <a:ext cx="747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제목을 입력하세요</a:t>
            </a:r>
            <a:r>
              <a:rPr lang="en-US" altLang="ko-KR" sz="4000" b="1" spc="-15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  <a:endParaRPr lang="ko-KR" altLang="en-US" sz="4000" b="1" spc="-15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236470"/>
            <a:ext cx="8964612" cy="43704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</a:p>
          <a:p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타파하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가나다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라마바사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가나다 </a:t>
            </a:r>
            <a:r>
              <a:rPr lang="ko-KR" altLang="en-US" sz="1400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라마바사</a:t>
            </a:r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sz="1400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US" altLang="ko-KR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타파하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타파하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524000" y="1732547"/>
            <a:ext cx="10668000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37272" y="1270034"/>
            <a:ext cx="319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소제목을 입력하세요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54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8881"/>
            <a:ext cx="5372175" cy="537217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1278881"/>
            <a:ext cx="5372175" cy="5372175"/>
          </a:xfrm>
          <a:prstGeom prst="rect">
            <a:avLst/>
          </a:prstGeom>
          <a:solidFill>
            <a:srgbClr val="F6DECA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37272" y="236677"/>
            <a:ext cx="747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ko-KR" altLang="en-US" spc="-150" dirty="0"/>
              <a:t>제목을 입력하세요</a:t>
            </a:r>
            <a:r>
              <a:rPr lang="en-US" altLang="ko-KR" spc="-150" dirty="0"/>
              <a:t>.</a:t>
            </a:r>
            <a:endParaRPr lang="ko-KR" altLang="en-US" spc="-150" dirty="0"/>
          </a:p>
        </p:txBody>
      </p:sp>
      <p:sp>
        <p:nvSpPr>
          <p:cNvPr id="3" name="TextBox 2"/>
          <p:cNvSpPr txBox="1"/>
          <p:nvPr/>
        </p:nvSpPr>
        <p:spPr>
          <a:xfrm>
            <a:off x="5783052" y="1278038"/>
            <a:ext cx="4255552" cy="42421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</a:p>
          <a:p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ts val="2500"/>
              </a:lnSpc>
            </a:pP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ko-KR" altLang="en-US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가나다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라마바사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가나다 </a:t>
            </a:r>
            <a:r>
              <a:rPr lang="ko-KR" altLang="en-US" sz="1400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라마바사</a:t>
            </a:r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sz="1400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US" altLang="ko-KR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7" name="자유형 6"/>
          <p:cNvSpPr/>
          <p:nvPr/>
        </p:nvSpPr>
        <p:spPr>
          <a:xfrm rot="16200000">
            <a:off x="4343492" y="-990508"/>
            <a:ext cx="3505016" cy="12192000"/>
          </a:xfrm>
          <a:custGeom>
            <a:avLst/>
            <a:gdLst>
              <a:gd name="connsiteX0" fmla="*/ 3505016 w 3505016"/>
              <a:gd name="connsiteY0" fmla="*/ 12192000 h 12192000"/>
              <a:gd name="connsiteX1" fmla="*/ 0 w 3505016"/>
              <a:gd name="connsiteY1" fmla="*/ 12192000 h 12192000"/>
              <a:gd name="connsiteX2" fmla="*/ 0 w 3505016"/>
              <a:gd name="connsiteY2" fmla="*/ 0 h 12192000"/>
              <a:gd name="connsiteX3" fmla="*/ 501650 w 3505016"/>
              <a:gd name="connsiteY3" fmla="*/ 0 h 12192000"/>
              <a:gd name="connsiteX4" fmla="*/ 501651 w 3505016"/>
              <a:gd name="connsiteY4" fmla="*/ 0 h 12192000"/>
              <a:gd name="connsiteX5" fmla="*/ 1584414 w 3505016"/>
              <a:gd name="connsiteY5" fmla="*/ 0 h 12192000"/>
              <a:gd name="connsiteX6" fmla="*/ 1549163 w 3505016"/>
              <a:gd name="connsiteY6" fmla="*/ 1780 h 12192000"/>
              <a:gd name="connsiteX7" fmla="*/ 507674 w 3505016"/>
              <a:gd name="connsiteY7" fmla="*/ 1043269 h 12192000"/>
              <a:gd name="connsiteX8" fmla="*/ 501651 w 3505016"/>
              <a:gd name="connsiteY8" fmla="*/ 1162548 h 12192000"/>
              <a:gd name="connsiteX9" fmla="*/ 501651 w 3505016"/>
              <a:gd name="connsiteY9" fmla="*/ 9183900 h 12192000"/>
              <a:gd name="connsiteX10" fmla="*/ 501889 w 3505016"/>
              <a:gd name="connsiteY10" fmla="*/ 9183900 h 12192000"/>
              <a:gd name="connsiteX11" fmla="*/ 501650 w 3505016"/>
              <a:gd name="connsiteY11" fmla="*/ 9188635 h 12192000"/>
              <a:gd name="connsiteX12" fmla="*/ 501651 w 3505016"/>
              <a:gd name="connsiteY12" fmla="*/ 9188635 h 12192000"/>
              <a:gd name="connsiteX13" fmla="*/ 3505016 w 3505016"/>
              <a:gd name="connsiteY13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05016" h="12192000">
                <a:moveTo>
                  <a:pt x="3505016" y="12192000"/>
                </a:moveTo>
                <a:lnTo>
                  <a:pt x="0" y="12192000"/>
                </a:lnTo>
                <a:lnTo>
                  <a:pt x="0" y="0"/>
                </a:lnTo>
                <a:lnTo>
                  <a:pt x="501650" y="0"/>
                </a:lnTo>
                <a:lnTo>
                  <a:pt x="501651" y="0"/>
                </a:lnTo>
                <a:lnTo>
                  <a:pt x="1584414" y="0"/>
                </a:lnTo>
                <a:lnTo>
                  <a:pt x="1549163" y="1780"/>
                </a:lnTo>
                <a:cubicBezTo>
                  <a:pt x="1000015" y="57549"/>
                  <a:pt x="563443" y="494122"/>
                  <a:pt x="507674" y="1043269"/>
                </a:cubicBezTo>
                <a:lnTo>
                  <a:pt x="501651" y="1162548"/>
                </a:lnTo>
                <a:lnTo>
                  <a:pt x="501651" y="9183900"/>
                </a:lnTo>
                <a:lnTo>
                  <a:pt x="501889" y="9183900"/>
                </a:lnTo>
                <a:lnTo>
                  <a:pt x="501650" y="9188635"/>
                </a:lnTo>
                <a:lnTo>
                  <a:pt x="501651" y="9188635"/>
                </a:lnTo>
                <a:cubicBezTo>
                  <a:pt x="501651" y="10847348"/>
                  <a:pt x="1846303" y="12192000"/>
                  <a:pt x="3505016" y="12192000"/>
                </a:cubicBezTo>
                <a:close/>
              </a:path>
            </a:pathLst>
          </a:custGeom>
          <a:solidFill>
            <a:srgbClr val="C5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72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7272" y="236677"/>
            <a:ext cx="747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 smtClean="0">
                <a:solidFill>
                  <a:srgbClr val="365C4E"/>
                </a:solidFill>
                <a:latin typeface="+mj-lt"/>
              </a:rPr>
              <a:t>제목을 입력하세요</a:t>
            </a:r>
            <a:r>
              <a:rPr lang="en-US" altLang="ko-KR" sz="4000" b="1" spc="-150" dirty="0" smtClean="0">
                <a:solidFill>
                  <a:srgbClr val="365C4E"/>
                </a:solidFill>
                <a:latin typeface="+mj-lt"/>
              </a:rPr>
              <a:t>.</a:t>
            </a:r>
            <a:endParaRPr lang="ko-KR" altLang="en-US" sz="4000" b="1" spc="-150" dirty="0">
              <a:solidFill>
                <a:srgbClr val="365C4E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270034"/>
            <a:ext cx="39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spc="-150">
                <a:solidFill>
                  <a:srgbClr val="7CA48E"/>
                </a:solidFill>
                <a:latin typeface="+mn-ea"/>
              </a:defRPr>
            </a:lvl1pPr>
          </a:lstStyle>
          <a:p>
            <a:r>
              <a:rPr lang="ko-KR" altLang="en-US" dirty="0">
                <a:solidFill>
                  <a:schemeClr val="bg2">
                    <a:lumMod val="25000"/>
                  </a:schemeClr>
                </a:solidFill>
              </a:rPr>
              <a:t>소제목을 입력하세요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ko-KR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-1" y="1959713"/>
            <a:ext cx="12192001" cy="0"/>
          </a:xfrm>
          <a:prstGeom prst="line">
            <a:avLst/>
          </a:prstGeom>
          <a:ln w="19050">
            <a:solidFill>
              <a:srgbClr val="A2BEAF">
                <a:alpha val="44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51343" y="6180892"/>
            <a:ext cx="151314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막대그래프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979011" y="2256878"/>
            <a:ext cx="3206638" cy="3769472"/>
            <a:chOff x="2772451" y="2567568"/>
            <a:chExt cx="2445442" cy="2874670"/>
          </a:xfrm>
        </p:grpSpPr>
        <p:sp>
          <p:nvSpPr>
            <p:cNvPr id="16" name="모서리가 둥근 직사각형 15"/>
            <p:cNvSpPr/>
            <p:nvPr userDrawn="1"/>
          </p:nvSpPr>
          <p:spPr>
            <a:xfrm rot="5400000">
              <a:off x="3000784" y="3819940"/>
              <a:ext cx="2872295" cy="3675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7000">
                  <a:schemeClr val="accent1">
                    <a:lumMod val="5000"/>
                    <a:lumOff val="95000"/>
                  </a:schemeClr>
                </a:gs>
                <a:gs pos="100000">
                  <a:srgbClr val="ECECEE"/>
                </a:gs>
              </a:gsLst>
              <a:lin ang="108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모서리가 둥근 직사각형 26"/>
            <p:cNvSpPr/>
            <p:nvPr/>
          </p:nvSpPr>
          <p:spPr>
            <a:xfrm rot="5400000">
              <a:off x="3974251" y="4803281"/>
              <a:ext cx="921258" cy="356655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  <a:alpha val="52000"/>
              </a:schemeClr>
            </a:soli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endParaRPr>
            </a:p>
          </p:txBody>
        </p:sp>
        <p:sp>
          <p:nvSpPr>
            <p:cNvPr id="13" name="모서리가 둥근 직사각형 12"/>
            <p:cNvSpPr/>
            <p:nvPr userDrawn="1"/>
          </p:nvSpPr>
          <p:spPr>
            <a:xfrm rot="5400000">
              <a:off x="3493843" y="3819939"/>
              <a:ext cx="2872295" cy="3675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7000">
                  <a:schemeClr val="accent1">
                    <a:lumMod val="5000"/>
                    <a:lumOff val="95000"/>
                  </a:schemeClr>
                </a:gs>
                <a:gs pos="100000">
                  <a:srgbClr val="ECECEE"/>
                </a:gs>
              </a:gsLst>
              <a:lin ang="108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모서리가 둥근 직사각형 13"/>
            <p:cNvSpPr/>
            <p:nvPr userDrawn="1"/>
          </p:nvSpPr>
          <p:spPr>
            <a:xfrm rot="5400000">
              <a:off x="3893502" y="4225966"/>
              <a:ext cx="2075887" cy="356655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4744687" y="5092385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2060"/>
                  </a:solidFill>
                  <a:latin typeface="+mn-ea"/>
                </a:rPr>
                <a:t>21.6</a:t>
              </a:r>
              <a:endParaRPr lang="ko-KR" altLang="en-US" sz="12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4333635" y="509238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2060"/>
                  </a:solidFill>
                  <a:latin typeface="+mn-ea"/>
                </a:rPr>
                <a:t>5</a:t>
              </a:r>
            </a:p>
          </p:txBody>
        </p:sp>
        <p:sp>
          <p:nvSpPr>
            <p:cNvPr id="18" name="모서리가 둥근 직사각형 17"/>
            <p:cNvSpPr/>
            <p:nvPr userDrawn="1"/>
          </p:nvSpPr>
          <p:spPr>
            <a:xfrm rot="5400000">
              <a:off x="2507725" y="3819940"/>
              <a:ext cx="2872295" cy="3675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7000">
                  <a:schemeClr val="accent1">
                    <a:lumMod val="5000"/>
                    <a:lumOff val="95000"/>
                  </a:schemeClr>
                </a:gs>
                <a:gs pos="100000">
                  <a:srgbClr val="ECECEE"/>
                </a:gs>
              </a:gsLst>
              <a:lin ang="108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모서리가 둥근 직사각형 18"/>
            <p:cNvSpPr/>
            <p:nvPr userDrawn="1"/>
          </p:nvSpPr>
          <p:spPr>
            <a:xfrm rot="5400000">
              <a:off x="3048117" y="4366699"/>
              <a:ext cx="1794420" cy="356655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3758569" y="5092385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2060"/>
                  </a:solidFill>
                  <a:latin typeface="+mn-ea"/>
                </a:rPr>
                <a:t>16.2</a:t>
              </a:r>
              <a:endParaRPr lang="ko-KR" altLang="en-US" sz="12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21" name="모서리가 둥근 직사각형 20"/>
            <p:cNvSpPr/>
            <p:nvPr userDrawn="1"/>
          </p:nvSpPr>
          <p:spPr>
            <a:xfrm rot="5400000">
              <a:off x="2014666" y="3819940"/>
              <a:ext cx="2872295" cy="3675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7000">
                  <a:schemeClr val="accent1">
                    <a:lumMod val="5000"/>
                    <a:lumOff val="95000"/>
                  </a:schemeClr>
                </a:gs>
                <a:gs pos="100000">
                  <a:srgbClr val="ECECEE"/>
                </a:gs>
              </a:gsLst>
              <a:lin ang="108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모서리가 둥근 직사각형 21"/>
            <p:cNvSpPr/>
            <p:nvPr userDrawn="1"/>
          </p:nvSpPr>
          <p:spPr>
            <a:xfrm rot="5400000">
              <a:off x="2257147" y="4068789"/>
              <a:ext cx="2390242" cy="356655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  <a:alpha val="84000"/>
              </a:schemeClr>
            </a:soli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265510" y="5092385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2060"/>
                  </a:solidFill>
                  <a:latin typeface="+mn-ea"/>
                </a:rPr>
                <a:t>28.1</a:t>
              </a:r>
              <a:endParaRPr lang="ko-KR" altLang="en-US" sz="12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24" name="모서리가 둥근 직사각형 23"/>
            <p:cNvSpPr/>
            <p:nvPr userDrawn="1"/>
          </p:nvSpPr>
          <p:spPr>
            <a:xfrm rot="5400000">
              <a:off x="1521607" y="3819940"/>
              <a:ext cx="2872295" cy="3675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7000">
                  <a:schemeClr val="accent1">
                    <a:lumMod val="5000"/>
                    <a:lumOff val="95000"/>
                  </a:schemeClr>
                </a:gs>
                <a:gs pos="100000">
                  <a:srgbClr val="ECECEE"/>
                </a:gs>
              </a:gsLst>
              <a:lin ang="108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모서리가 둥근 직사각형 24"/>
            <p:cNvSpPr/>
            <p:nvPr userDrawn="1"/>
          </p:nvSpPr>
          <p:spPr>
            <a:xfrm rot="5400000">
              <a:off x="1921266" y="4225966"/>
              <a:ext cx="2075887" cy="356655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</a:schemeClr>
            </a:soli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스웨거 TTF" panose="020B0600000101010101" pitchFamily="50" charset="-127"/>
                <a:ea typeface="스웨거 TTF" panose="020B0600000101010101" pitchFamily="50" charset="-127"/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2772451" y="5092385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2060"/>
                  </a:solidFill>
                  <a:latin typeface="+mn-ea"/>
                </a:rPr>
                <a:t>21.6</a:t>
              </a:r>
              <a:endParaRPr lang="ko-KR" altLang="en-US" sz="1200" dirty="0">
                <a:solidFill>
                  <a:srgbClr val="00206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3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7272" y="236677"/>
            <a:ext cx="747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 spc="-150">
                <a:solidFill>
                  <a:srgbClr val="365C4E"/>
                </a:solidFill>
                <a:latin typeface="+mj-lt"/>
              </a:defRPr>
            </a:lvl1pPr>
          </a:lstStyle>
          <a:p>
            <a:pPr>
              <a:tabLst>
                <a:tab pos="271463" algn="l"/>
              </a:tabLst>
            </a:pPr>
            <a:r>
              <a:rPr lang="ko-KR" altLang="en-US" dirty="0"/>
              <a:t>제목을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270034"/>
            <a:ext cx="415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rgbClr val="7CA48E"/>
                </a:solidFill>
                <a:latin typeface="+mn-ea"/>
              </a:rPr>
              <a:t>소제목을 입력하세요</a:t>
            </a:r>
            <a:r>
              <a:rPr lang="en-US" altLang="ko-KR" sz="2800" spc="-150" dirty="0" smtClean="0">
                <a:solidFill>
                  <a:srgbClr val="7CA48E"/>
                </a:solidFill>
                <a:latin typeface="+mn-ea"/>
              </a:rPr>
              <a:t>.</a:t>
            </a:r>
            <a:endParaRPr lang="ko-KR" altLang="en-US" sz="2800" spc="-150" dirty="0">
              <a:solidFill>
                <a:srgbClr val="7CA48E"/>
              </a:solidFill>
              <a:latin typeface="+mn-ea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-1" y="1959713"/>
            <a:ext cx="12192001" cy="0"/>
          </a:xfrm>
          <a:prstGeom prst="line">
            <a:avLst/>
          </a:prstGeom>
          <a:ln w="19050">
            <a:solidFill>
              <a:srgbClr val="A2BEAF">
                <a:alpha val="44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1631950" y="2544025"/>
            <a:ext cx="6124849" cy="1853926"/>
            <a:chOff x="7002675" y="2526423"/>
            <a:chExt cx="3998275" cy="1210235"/>
          </a:xfrm>
        </p:grpSpPr>
        <p:sp>
          <p:nvSpPr>
            <p:cNvPr id="6" name="타원 5"/>
            <p:cNvSpPr/>
            <p:nvPr userDrawn="1"/>
          </p:nvSpPr>
          <p:spPr>
            <a:xfrm>
              <a:off x="7002675" y="2526423"/>
              <a:ext cx="1210235" cy="121023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2"/>
                </a:gs>
              </a:gsLst>
              <a:path path="circle">
                <a:fillToRect t="100000" r="100000"/>
              </a:path>
              <a:tileRect l="-100000" b="-100000"/>
            </a:gradFill>
            <a:ln w="22225">
              <a:solidFill>
                <a:schemeClr val="bg1"/>
              </a:solidFill>
            </a:ln>
            <a:effectLst>
              <a:outerShdw blurRad="266700" dist="190500" dir="7560000" sx="91000" sy="91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원형 6"/>
            <p:cNvSpPr/>
            <p:nvPr userDrawn="1"/>
          </p:nvSpPr>
          <p:spPr>
            <a:xfrm>
              <a:off x="7114937" y="2638685"/>
              <a:ext cx="985710" cy="985710"/>
            </a:xfrm>
            <a:prstGeom prst="pie">
              <a:avLst>
                <a:gd name="adj1" fmla="val 10002405"/>
                <a:gd name="adj2" fmla="val 16965773"/>
              </a:avLst>
            </a:prstGeom>
            <a:solidFill>
              <a:srgbClr val="F1C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원형 7"/>
            <p:cNvSpPr/>
            <p:nvPr userDrawn="1"/>
          </p:nvSpPr>
          <p:spPr>
            <a:xfrm rot="6148858">
              <a:off x="7114937" y="2634565"/>
              <a:ext cx="985710" cy="985710"/>
            </a:xfrm>
            <a:prstGeom prst="pie">
              <a:avLst>
                <a:gd name="adj1" fmla="val 10070513"/>
                <a:gd name="adj2" fmla="val 21571466"/>
              </a:avLst>
            </a:prstGeom>
            <a:solidFill>
              <a:srgbClr val="9BC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원형 8"/>
            <p:cNvSpPr/>
            <p:nvPr userDrawn="1"/>
          </p:nvSpPr>
          <p:spPr>
            <a:xfrm rot="10800000">
              <a:off x="7114937" y="2638686"/>
              <a:ext cx="985710" cy="985710"/>
            </a:xfrm>
            <a:prstGeom prst="pie">
              <a:avLst>
                <a:gd name="adj1" fmla="val 10070513"/>
                <a:gd name="adj2" fmla="val 21571466"/>
              </a:avLst>
            </a:prstGeom>
            <a:solidFill>
              <a:srgbClr val="457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타원 9"/>
            <p:cNvSpPr/>
            <p:nvPr userDrawn="1"/>
          </p:nvSpPr>
          <p:spPr>
            <a:xfrm>
              <a:off x="7469308" y="2995693"/>
              <a:ext cx="289509" cy="28950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>
              <a:off x="8396695" y="2526423"/>
              <a:ext cx="1210235" cy="121023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2"/>
                </a:gs>
              </a:gsLst>
              <a:path path="circle">
                <a:fillToRect t="100000" r="100000"/>
              </a:path>
              <a:tileRect l="-100000" b="-100000"/>
            </a:gradFill>
            <a:ln w="22225">
              <a:solidFill>
                <a:schemeClr val="bg1"/>
              </a:solidFill>
            </a:ln>
            <a:effectLst>
              <a:outerShdw blurRad="266700" dist="190500" dir="7560000" sx="91000" sy="91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원형 11"/>
            <p:cNvSpPr/>
            <p:nvPr userDrawn="1"/>
          </p:nvSpPr>
          <p:spPr>
            <a:xfrm>
              <a:off x="8508957" y="2638685"/>
              <a:ext cx="985710" cy="985710"/>
            </a:xfrm>
            <a:prstGeom prst="pie">
              <a:avLst>
                <a:gd name="adj1" fmla="val 8615299"/>
                <a:gd name="adj2" fmla="val 16965773"/>
              </a:avLst>
            </a:prstGeom>
            <a:solidFill>
              <a:srgbClr val="F1C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원형 12"/>
            <p:cNvSpPr/>
            <p:nvPr userDrawn="1"/>
          </p:nvSpPr>
          <p:spPr>
            <a:xfrm rot="6148858">
              <a:off x="8508957" y="2634565"/>
              <a:ext cx="985710" cy="985710"/>
            </a:xfrm>
            <a:prstGeom prst="pie">
              <a:avLst>
                <a:gd name="adj1" fmla="val 10070513"/>
                <a:gd name="adj2" fmla="val 21571466"/>
              </a:avLst>
            </a:prstGeom>
            <a:solidFill>
              <a:srgbClr val="9BC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원형 13"/>
            <p:cNvSpPr/>
            <p:nvPr userDrawn="1"/>
          </p:nvSpPr>
          <p:spPr>
            <a:xfrm rot="10800000">
              <a:off x="8508957" y="2638686"/>
              <a:ext cx="985710" cy="985710"/>
            </a:xfrm>
            <a:prstGeom prst="pie">
              <a:avLst>
                <a:gd name="adj1" fmla="val 14329225"/>
                <a:gd name="adj2" fmla="val 20201077"/>
              </a:avLst>
            </a:prstGeom>
            <a:solidFill>
              <a:srgbClr val="457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타원 14"/>
            <p:cNvSpPr/>
            <p:nvPr userDrawn="1"/>
          </p:nvSpPr>
          <p:spPr>
            <a:xfrm>
              <a:off x="8863328" y="2995693"/>
              <a:ext cx="289509" cy="28950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 userDrawn="1"/>
          </p:nvSpPr>
          <p:spPr>
            <a:xfrm>
              <a:off x="9790715" y="2526423"/>
              <a:ext cx="1210235" cy="121023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2"/>
                </a:gs>
              </a:gsLst>
              <a:path path="circle">
                <a:fillToRect t="100000" r="100000"/>
              </a:path>
              <a:tileRect l="-100000" b="-100000"/>
            </a:gradFill>
            <a:ln w="22225">
              <a:solidFill>
                <a:schemeClr val="bg1"/>
              </a:solidFill>
            </a:ln>
            <a:effectLst>
              <a:outerShdw blurRad="266700" dist="190500" dir="7560000" sx="91000" sy="91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원형 16"/>
            <p:cNvSpPr/>
            <p:nvPr userDrawn="1"/>
          </p:nvSpPr>
          <p:spPr>
            <a:xfrm rot="6148858">
              <a:off x="9902977" y="2634565"/>
              <a:ext cx="985710" cy="985710"/>
            </a:xfrm>
            <a:prstGeom prst="pie">
              <a:avLst>
                <a:gd name="adj1" fmla="val 10070513"/>
                <a:gd name="adj2" fmla="val 21571466"/>
              </a:avLst>
            </a:prstGeom>
            <a:solidFill>
              <a:srgbClr val="9BC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원형 17"/>
            <p:cNvSpPr/>
            <p:nvPr userDrawn="1"/>
          </p:nvSpPr>
          <p:spPr>
            <a:xfrm rot="10800000">
              <a:off x="9902977" y="2638686"/>
              <a:ext cx="985710" cy="985710"/>
            </a:xfrm>
            <a:prstGeom prst="pie">
              <a:avLst>
                <a:gd name="adj1" fmla="val 7381386"/>
                <a:gd name="adj2" fmla="val 14620620"/>
              </a:avLst>
            </a:prstGeom>
            <a:solidFill>
              <a:srgbClr val="457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원형 18"/>
            <p:cNvSpPr/>
            <p:nvPr userDrawn="1"/>
          </p:nvSpPr>
          <p:spPr>
            <a:xfrm>
              <a:off x="9902977" y="2638685"/>
              <a:ext cx="985710" cy="985710"/>
            </a:xfrm>
            <a:prstGeom prst="pie">
              <a:avLst>
                <a:gd name="adj1" fmla="val 3663550"/>
                <a:gd name="adj2" fmla="val 16260999"/>
              </a:avLst>
            </a:prstGeom>
            <a:solidFill>
              <a:srgbClr val="F1C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타원 19"/>
            <p:cNvSpPr/>
            <p:nvPr userDrawn="1"/>
          </p:nvSpPr>
          <p:spPr>
            <a:xfrm>
              <a:off x="10257348" y="2995693"/>
              <a:ext cx="289509" cy="28950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66616" y="4727214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그래프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91432" y="4727214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그래프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16248" y="4727214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그래프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449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7272" y="236677"/>
            <a:ext cx="747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 spc="-150">
                <a:solidFill>
                  <a:srgbClr val="365C4E"/>
                </a:solidFill>
                <a:latin typeface="+mj-lt"/>
              </a:defRPr>
            </a:lvl1pPr>
          </a:lstStyle>
          <a:p>
            <a:pPr>
              <a:tabLst>
                <a:tab pos="271463" algn="l"/>
              </a:tabLst>
            </a:pPr>
            <a:r>
              <a:rPr lang="ko-KR" altLang="en-US" dirty="0"/>
              <a:t>제목을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270034"/>
            <a:ext cx="415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rgbClr val="7CA48E"/>
                </a:solidFill>
                <a:latin typeface="+mn-ea"/>
              </a:rPr>
              <a:t>소제목을 입력하세요</a:t>
            </a:r>
            <a:r>
              <a:rPr lang="en-US" altLang="ko-KR" sz="2800" spc="-150" dirty="0" smtClean="0">
                <a:solidFill>
                  <a:srgbClr val="7CA48E"/>
                </a:solidFill>
                <a:latin typeface="+mn-ea"/>
              </a:rPr>
              <a:t>.</a:t>
            </a:r>
            <a:endParaRPr lang="ko-KR" altLang="en-US" sz="2800" spc="-150" dirty="0">
              <a:solidFill>
                <a:srgbClr val="7CA48E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1949100"/>
            <a:ext cx="4908050" cy="4908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4937" y="6580151"/>
            <a:ext cx="2105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bg2">
                    <a:lumMod val="25000"/>
                  </a:schemeClr>
                </a:solidFill>
              </a:rPr>
              <a:t>■ 그림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ko-KR" altLang="en-US" sz="1200" dirty="0" smtClean="0">
                <a:solidFill>
                  <a:schemeClr val="bg2">
                    <a:lumMod val="25000"/>
                  </a:schemeClr>
                </a:solidFill>
              </a:rPr>
              <a:t>설명설명설명캡션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-1" y="1959713"/>
            <a:ext cx="12192001" cy="0"/>
          </a:xfrm>
          <a:prstGeom prst="line">
            <a:avLst/>
          </a:prstGeom>
          <a:ln w="19050">
            <a:solidFill>
              <a:srgbClr val="A2BEAF">
                <a:alpha val="44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16725" y="2284773"/>
            <a:ext cx="4255552" cy="45191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</a:p>
          <a:p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ts val="2500"/>
              </a:lnSpc>
            </a:pP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가나다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라마바사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가나다 </a:t>
            </a:r>
            <a:r>
              <a:rPr lang="ko-KR" altLang="en-US" sz="1400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라마바사</a:t>
            </a:r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sz="1400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US" altLang="ko-KR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가나다라마바사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아자차카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타파하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ko-KR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75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166</Words>
  <Application>Microsoft Office PowerPoint</Application>
  <PresentationFormat>와이드스크린</PresentationFormat>
  <Paragraphs>64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맑은 고딕</vt:lpstr>
      <vt:lpstr>스웨거 TTF</vt:lpstr>
      <vt:lpstr>여기어때 잘난체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inha</dc:creator>
  <cp:lastModifiedBy>inha</cp:lastModifiedBy>
  <cp:revision>55</cp:revision>
  <dcterms:created xsi:type="dcterms:W3CDTF">2019-09-23T06:52:36Z</dcterms:created>
  <dcterms:modified xsi:type="dcterms:W3CDTF">2019-09-26T06:22:47Z</dcterms:modified>
</cp:coreProperties>
</file>