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67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3FA5-752A-4B9D-9982-02906804EBEA}" type="datetimeFigureOut">
              <a:rPr lang="ko-KR" altLang="en-US" smtClean="0"/>
              <a:t>2019-10-04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7C62E-D394-4056-B07D-3418D5114E33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직각 삼각형 6"/>
          <p:cNvSpPr/>
          <p:nvPr userDrawn="1"/>
        </p:nvSpPr>
        <p:spPr>
          <a:xfrm rot="10800000" flipH="1">
            <a:off x="0" y="-1"/>
            <a:ext cx="3206626" cy="4664304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7000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3FA5-752A-4B9D-9982-02906804EBEA}" type="datetimeFigureOut">
              <a:rPr lang="ko-KR" altLang="en-US" smtClean="0"/>
              <a:t>2019-10-04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7C62E-D394-4056-B07D-3418D5114E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6934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슬라이드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3FA5-752A-4B9D-9982-02906804EBEA}" type="datetimeFigureOut">
              <a:rPr lang="ko-KR" altLang="en-US" smtClean="0"/>
              <a:t>2019-10-04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7C62E-D394-4056-B07D-3418D5114E33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직각 삼각형 6"/>
          <p:cNvSpPr/>
          <p:nvPr userDrawn="1"/>
        </p:nvSpPr>
        <p:spPr>
          <a:xfrm rot="10800000" flipH="1">
            <a:off x="0" y="-1"/>
            <a:ext cx="3206626" cy="4664304"/>
          </a:xfrm>
          <a:prstGeom prst="rtTriangl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각 삼각형 7"/>
          <p:cNvSpPr/>
          <p:nvPr userDrawn="1"/>
        </p:nvSpPr>
        <p:spPr>
          <a:xfrm flipH="1">
            <a:off x="8985374" y="2193696"/>
            <a:ext cx="3206626" cy="4664304"/>
          </a:xfrm>
          <a:prstGeom prst="rtTriangl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7437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슬라이드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3FA5-752A-4B9D-9982-02906804EBEA}" type="datetimeFigureOut">
              <a:rPr lang="ko-KR" altLang="en-US" smtClean="0"/>
              <a:t>2019-10-04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7C62E-D394-4056-B07D-3418D5114E33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직각 삼각형 6"/>
          <p:cNvSpPr/>
          <p:nvPr userDrawn="1"/>
        </p:nvSpPr>
        <p:spPr>
          <a:xfrm rot="10800000" flipH="1">
            <a:off x="0" y="-2"/>
            <a:ext cx="1781175" cy="2572872"/>
          </a:xfrm>
          <a:prstGeom prst="rtTriangl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각 삼각형 7"/>
          <p:cNvSpPr/>
          <p:nvPr userDrawn="1"/>
        </p:nvSpPr>
        <p:spPr>
          <a:xfrm flipH="1">
            <a:off x="9801226" y="3390900"/>
            <a:ext cx="2390774" cy="3467100"/>
          </a:xfrm>
          <a:prstGeom prst="rtTriangl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각 삼각형 8"/>
          <p:cNvSpPr/>
          <p:nvPr userDrawn="1"/>
        </p:nvSpPr>
        <p:spPr>
          <a:xfrm>
            <a:off x="0" y="3792071"/>
            <a:ext cx="2952750" cy="3065929"/>
          </a:xfrm>
          <a:prstGeom prst="rtTriangl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808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제목 슬라이드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3FA5-752A-4B9D-9982-02906804EBEA}" type="datetimeFigureOut">
              <a:rPr lang="ko-KR" altLang="en-US" smtClean="0"/>
              <a:t>2019-10-04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7C62E-D394-4056-B07D-3418D5114E33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직각 삼각형 6"/>
          <p:cNvSpPr/>
          <p:nvPr userDrawn="1"/>
        </p:nvSpPr>
        <p:spPr>
          <a:xfrm rot="10800000" flipH="1">
            <a:off x="0" y="-1"/>
            <a:ext cx="3206626" cy="4664304"/>
          </a:xfrm>
          <a:prstGeom prst="rtTriangl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1210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 슬라이드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3FA5-752A-4B9D-9982-02906804EBEA}" type="datetimeFigureOut">
              <a:rPr lang="ko-KR" altLang="en-US" smtClean="0"/>
              <a:t>2019-10-04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7C62E-D394-4056-B07D-3418D5114E33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자유형 8"/>
          <p:cNvSpPr/>
          <p:nvPr userDrawn="1"/>
        </p:nvSpPr>
        <p:spPr>
          <a:xfrm>
            <a:off x="6762750" y="-1"/>
            <a:ext cx="5429250" cy="6858000"/>
          </a:xfrm>
          <a:custGeom>
            <a:avLst/>
            <a:gdLst>
              <a:gd name="connsiteX0" fmla="*/ 4714753 w 5429250"/>
              <a:gd name="connsiteY0" fmla="*/ 0 h 6858000"/>
              <a:gd name="connsiteX1" fmla="*/ 5429250 w 5429250"/>
              <a:gd name="connsiteY1" fmla="*/ 0 h 6858000"/>
              <a:gd name="connsiteX2" fmla="*/ 5429250 w 5429250"/>
              <a:gd name="connsiteY2" fmla="*/ 6858000 h 6858000"/>
              <a:gd name="connsiteX3" fmla="*/ 0 w 5429250"/>
              <a:gd name="connsiteY3" fmla="*/ 6858000 h 6858000"/>
              <a:gd name="connsiteX4" fmla="*/ 4714753 w 542925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9250" h="6858000">
                <a:moveTo>
                  <a:pt x="4714753" y="0"/>
                </a:moveTo>
                <a:lnTo>
                  <a:pt x="5429250" y="0"/>
                </a:lnTo>
                <a:lnTo>
                  <a:pt x="5429250" y="6858000"/>
                </a:lnTo>
                <a:lnTo>
                  <a:pt x="0" y="6858000"/>
                </a:lnTo>
                <a:lnTo>
                  <a:pt x="4714753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6490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E3FA5-752A-4B9D-9982-02906804EBEA}" type="datetimeFigureOut">
              <a:rPr lang="ko-KR" altLang="en-US" smtClean="0"/>
              <a:t>2019-10-04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7C62E-D394-4056-B07D-3418D5114E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2497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3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각 삼각형 1"/>
          <p:cNvSpPr/>
          <p:nvPr/>
        </p:nvSpPr>
        <p:spPr>
          <a:xfrm rot="10800000" flipH="1">
            <a:off x="-1" y="-1"/>
            <a:ext cx="3926541" cy="571148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492188" y="1515034"/>
            <a:ext cx="72076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600" b="1" spc="-300" dirty="0" smtClean="0">
                <a:solidFill>
                  <a:schemeClr val="bg1"/>
                </a:solidFill>
                <a:latin typeface="+mj-lt"/>
              </a:rPr>
              <a:t>제목을 입력 하세요</a:t>
            </a:r>
            <a:endParaRPr lang="ko-KR" altLang="en-US" sz="6600" b="1" spc="-3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7205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그룹 44"/>
          <p:cNvGrpSpPr/>
          <p:nvPr/>
        </p:nvGrpSpPr>
        <p:grpSpPr>
          <a:xfrm>
            <a:off x="1438275" y="-9525"/>
            <a:ext cx="3588534" cy="4664303"/>
            <a:chOff x="1764515" y="-9525"/>
            <a:chExt cx="3588534" cy="4664303"/>
          </a:xfrm>
        </p:grpSpPr>
        <p:sp>
          <p:nvSpPr>
            <p:cNvPr id="37" name="TextBox 36"/>
            <p:cNvSpPr txBox="1"/>
            <p:nvPr/>
          </p:nvSpPr>
          <p:spPr>
            <a:xfrm>
              <a:off x="2333856" y="3848784"/>
              <a:ext cx="226696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600" b="1" dirty="0" smtClean="0">
                  <a:solidFill>
                    <a:schemeClr val="bg2"/>
                  </a:solidFill>
                </a:rPr>
                <a:t>01 </a:t>
              </a:r>
              <a:r>
                <a:rPr lang="ko-KR" altLang="en-US" sz="3600" b="1" dirty="0" err="1" smtClean="0">
                  <a:solidFill>
                    <a:schemeClr val="bg2"/>
                  </a:solidFill>
                </a:rPr>
                <a:t>우리집</a:t>
              </a:r>
              <a:endParaRPr lang="ko-KR" altLang="en-US" sz="3600" b="1" dirty="0">
                <a:solidFill>
                  <a:schemeClr val="bg2"/>
                </a:solidFill>
              </a:endParaRPr>
            </a:p>
          </p:txBody>
        </p:sp>
        <p:sp>
          <p:nvSpPr>
            <p:cNvPr id="38" name="다이아몬드 37"/>
            <p:cNvSpPr/>
            <p:nvPr/>
          </p:nvSpPr>
          <p:spPr>
            <a:xfrm rot="20970567">
              <a:off x="1764515" y="3514725"/>
              <a:ext cx="894494" cy="944797"/>
            </a:xfrm>
            <a:prstGeom prst="diamond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42" name="직선 연결선 41"/>
            <p:cNvCxnSpPr/>
            <p:nvPr/>
          </p:nvCxnSpPr>
          <p:spPr>
            <a:xfrm flipV="1">
              <a:off x="2146423" y="-9525"/>
              <a:ext cx="3206626" cy="4664303"/>
            </a:xfrm>
            <a:prstGeom prst="line">
              <a:avLst/>
            </a:prstGeom>
            <a:ln w="19050">
              <a:solidFill>
                <a:schemeClr val="bg2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그룹 45"/>
          <p:cNvGrpSpPr/>
          <p:nvPr/>
        </p:nvGrpSpPr>
        <p:grpSpPr>
          <a:xfrm>
            <a:off x="4740538" y="0"/>
            <a:ext cx="3588534" cy="4664303"/>
            <a:chOff x="1764515" y="-9525"/>
            <a:chExt cx="3588534" cy="4664303"/>
          </a:xfrm>
        </p:grpSpPr>
        <p:sp>
          <p:nvSpPr>
            <p:cNvPr id="47" name="TextBox 46"/>
            <p:cNvSpPr txBox="1"/>
            <p:nvPr/>
          </p:nvSpPr>
          <p:spPr>
            <a:xfrm>
              <a:off x="2333856" y="3848784"/>
              <a:ext cx="27286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600" b="1" dirty="0" smtClean="0">
                  <a:solidFill>
                    <a:schemeClr val="bg2"/>
                  </a:solidFill>
                </a:rPr>
                <a:t>02 </a:t>
              </a:r>
              <a:r>
                <a:rPr lang="ko-KR" altLang="en-US" sz="3600" b="1" dirty="0" smtClean="0">
                  <a:solidFill>
                    <a:schemeClr val="bg2"/>
                  </a:solidFill>
                </a:rPr>
                <a:t>강아지는</a:t>
              </a:r>
              <a:endParaRPr lang="ko-KR" altLang="en-US" sz="3600" b="1" dirty="0">
                <a:solidFill>
                  <a:schemeClr val="bg2"/>
                </a:solidFill>
              </a:endParaRPr>
            </a:p>
          </p:txBody>
        </p:sp>
        <p:sp>
          <p:nvSpPr>
            <p:cNvPr id="48" name="다이아몬드 47"/>
            <p:cNvSpPr/>
            <p:nvPr/>
          </p:nvSpPr>
          <p:spPr>
            <a:xfrm rot="20970567">
              <a:off x="1764515" y="3514725"/>
              <a:ext cx="894494" cy="944797"/>
            </a:xfrm>
            <a:prstGeom prst="diamond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49" name="직선 연결선 48"/>
            <p:cNvCxnSpPr/>
            <p:nvPr/>
          </p:nvCxnSpPr>
          <p:spPr>
            <a:xfrm flipV="1">
              <a:off x="2146423" y="-9525"/>
              <a:ext cx="3206626" cy="4664303"/>
            </a:xfrm>
            <a:prstGeom prst="line">
              <a:avLst/>
            </a:prstGeom>
            <a:ln w="19050">
              <a:solidFill>
                <a:schemeClr val="bg2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그룹 49"/>
          <p:cNvGrpSpPr/>
          <p:nvPr/>
        </p:nvGrpSpPr>
        <p:grpSpPr>
          <a:xfrm>
            <a:off x="8042801" y="9525"/>
            <a:ext cx="3759638" cy="4664303"/>
            <a:chOff x="1764515" y="-9525"/>
            <a:chExt cx="3759638" cy="4664303"/>
          </a:xfrm>
        </p:grpSpPr>
        <p:sp>
          <p:nvSpPr>
            <p:cNvPr id="51" name="TextBox 50"/>
            <p:cNvSpPr txBox="1"/>
            <p:nvPr/>
          </p:nvSpPr>
          <p:spPr>
            <a:xfrm>
              <a:off x="2333856" y="3848784"/>
              <a:ext cx="319029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600" b="1" dirty="0" smtClean="0">
                  <a:solidFill>
                    <a:schemeClr val="bg2"/>
                  </a:solidFill>
                </a:rPr>
                <a:t>03 </a:t>
              </a:r>
              <a:r>
                <a:rPr lang="ko-KR" altLang="en-US" sz="3600" b="1" dirty="0" smtClean="0">
                  <a:solidFill>
                    <a:schemeClr val="bg2"/>
                  </a:solidFill>
                </a:rPr>
                <a:t>복슬강아지</a:t>
              </a:r>
              <a:endParaRPr lang="ko-KR" altLang="en-US" sz="3600" b="1" dirty="0">
                <a:solidFill>
                  <a:schemeClr val="bg2"/>
                </a:solidFill>
              </a:endParaRPr>
            </a:p>
          </p:txBody>
        </p:sp>
        <p:sp>
          <p:nvSpPr>
            <p:cNvPr id="52" name="다이아몬드 51"/>
            <p:cNvSpPr/>
            <p:nvPr/>
          </p:nvSpPr>
          <p:spPr>
            <a:xfrm rot="20970567">
              <a:off x="1764515" y="3514725"/>
              <a:ext cx="894494" cy="944797"/>
            </a:xfrm>
            <a:prstGeom prst="diamond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53" name="직선 연결선 52"/>
            <p:cNvCxnSpPr/>
            <p:nvPr/>
          </p:nvCxnSpPr>
          <p:spPr>
            <a:xfrm flipV="1">
              <a:off x="2146423" y="-9525"/>
              <a:ext cx="3206626" cy="4664303"/>
            </a:xfrm>
            <a:prstGeom prst="line">
              <a:avLst/>
            </a:prstGeom>
            <a:ln w="19050">
              <a:solidFill>
                <a:schemeClr val="bg2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/>
          <p:cNvSpPr txBox="1"/>
          <p:nvPr/>
        </p:nvSpPr>
        <p:spPr>
          <a:xfrm>
            <a:off x="284067" y="309844"/>
            <a:ext cx="17235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6000" b="1" dirty="0" smtClean="0">
                <a:solidFill>
                  <a:schemeClr val="bg1"/>
                </a:solidFill>
                <a:latin typeface="+mj-lt"/>
              </a:rPr>
              <a:t>목차</a:t>
            </a:r>
            <a:endParaRPr lang="ko-KR" altLang="en-US" sz="60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9978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 flipV="1">
            <a:off x="2619375" y="779199"/>
            <a:ext cx="9572625" cy="20901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그룹 35"/>
          <p:cNvGrpSpPr/>
          <p:nvPr/>
        </p:nvGrpSpPr>
        <p:grpSpPr>
          <a:xfrm>
            <a:off x="4672293" y="2037280"/>
            <a:ext cx="3171825" cy="3225160"/>
            <a:chOff x="3343275" y="2065855"/>
            <a:chExt cx="3171825" cy="3225160"/>
          </a:xfrm>
        </p:grpSpPr>
        <p:grpSp>
          <p:nvGrpSpPr>
            <p:cNvPr id="9" name="그룹 8"/>
            <p:cNvGrpSpPr/>
            <p:nvPr/>
          </p:nvGrpSpPr>
          <p:grpSpPr>
            <a:xfrm>
              <a:off x="3589189" y="2937928"/>
              <a:ext cx="651172" cy="1990725"/>
              <a:chOff x="3914775" y="1762125"/>
              <a:chExt cx="1666875" cy="5095875"/>
            </a:xfrm>
          </p:grpSpPr>
          <p:sp>
            <p:nvSpPr>
              <p:cNvPr id="7" name="직사각형 6"/>
              <p:cNvSpPr/>
              <p:nvPr/>
            </p:nvSpPr>
            <p:spPr>
              <a:xfrm>
                <a:off x="3914775" y="2595562"/>
                <a:ext cx="833437" cy="4262438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직사각형 7"/>
              <p:cNvSpPr/>
              <p:nvPr/>
            </p:nvSpPr>
            <p:spPr>
              <a:xfrm>
                <a:off x="4748213" y="2595562"/>
                <a:ext cx="833437" cy="4262438"/>
              </a:xfrm>
              <a:prstGeom prst="rect">
                <a:avLst/>
              </a:prstGeom>
              <a:pattFill prst="dkUpDiag">
                <a:fgClr>
                  <a:schemeClr val="accent2"/>
                </a:fgClr>
                <a:bgClr>
                  <a:schemeClr val="bg1"/>
                </a:bgClr>
              </a:pattFill>
              <a:ln>
                <a:solidFill>
                  <a:schemeClr val="bg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" name="다이아몬드 5"/>
              <p:cNvSpPr/>
              <p:nvPr/>
            </p:nvSpPr>
            <p:spPr>
              <a:xfrm>
                <a:off x="3914775" y="1762125"/>
                <a:ext cx="1666875" cy="1666876"/>
              </a:xfrm>
              <a:prstGeom prst="diamond">
                <a:avLst/>
              </a:prstGeom>
              <a:solidFill>
                <a:schemeClr val="accent2"/>
              </a:solidFill>
              <a:ln w="1905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9" name="그룹 18"/>
            <p:cNvGrpSpPr/>
            <p:nvPr/>
          </p:nvGrpSpPr>
          <p:grpSpPr>
            <a:xfrm>
              <a:off x="4446438" y="3454435"/>
              <a:ext cx="651172" cy="1474217"/>
              <a:chOff x="3914775" y="3084286"/>
              <a:chExt cx="1666875" cy="3773714"/>
            </a:xfrm>
          </p:grpSpPr>
          <p:sp>
            <p:nvSpPr>
              <p:cNvPr id="20" name="직사각형 19"/>
              <p:cNvSpPr/>
              <p:nvPr/>
            </p:nvSpPr>
            <p:spPr>
              <a:xfrm>
                <a:off x="3914775" y="3896936"/>
                <a:ext cx="833438" cy="2961064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직사각형 20"/>
              <p:cNvSpPr/>
              <p:nvPr/>
            </p:nvSpPr>
            <p:spPr>
              <a:xfrm>
                <a:off x="4748212" y="3896936"/>
                <a:ext cx="833438" cy="2961064"/>
              </a:xfrm>
              <a:prstGeom prst="rect">
                <a:avLst/>
              </a:prstGeom>
              <a:pattFill prst="dkUpDiag">
                <a:fgClr>
                  <a:srgbClr val="00B050"/>
                </a:fgClr>
                <a:bgClr>
                  <a:schemeClr val="bg1"/>
                </a:bgClr>
              </a:pattFill>
              <a:ln>
                <a:solidFill>
                  <a:schemeClr val="bg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다이아몬드 21"/>
              <p:cNvSpPr/>
              <p:nvPr/>
            </p:nvSpPr>
            <p:spPr>
              <a:xfrm>
                <a:off x="3914775" y="3084286"/>
                <a:ext cx="1666875" cy="1666876"/>
              </a:xfrm>
              <a:prstGeom prst="diamond">
                <a:avLst/>
              </a:prstGeom>
              <a:solidFill>
                <a:srgbClr val="00B050"/>
              </a:solidFill>
              <a:ln w="1905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3" name="그룹 22"/>
            <p:cNvGrpSpPr/>
            <p:nvPr/>
          </p:nvGrpSpPr>
          <p:grpSpPr>
            <a:xfrm>
              <a:off x="5303686" y="2175105"/>
              <a:ext cx="651172" cy="2753548"/>
              <a:chOff x="3914775" y="-190555"/>
              <a:chExt cx="1666876" cy="7048555"/>
            </a:xfrm>
          </p:grpSpPr>
          <p:sp>
            <p:nvSpPr>
              <p:cNvPr id="24" name="직사각형 23"/>
              <p:cNvSpPr/>
              <p:nvPr/>
            </p:nvSpPr>
            <p:spPr>
              <a:xfrm>
                <a:off x="3914775" y="580958"/>
                <a:ext cx="833438" cy="6277042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직사각형 24"/>
              <p:cNvSpPr/>
              <p:nvPr/>
            </p:nvSpPr>
            <p:spPr>
              <a:xfrm>
                <a:off x="4748213" y="580958"/>
                <a:ext cx="833438" cy="6277042"/>
              </a:xfrm>
              <a:prstGeom prst="rect">
                <a:avLst/>
              </a:prstGeom>
              <a:pattFill prst="dkUpDiag">
                <a:fgClr>
                  <a:srgbClr val="00B0F0"/>
                </a:fgClr>
                <a:bgClr>
                  <a:schemeClr val="bg1"/>
                </a:bgClr>
              </a:pattFill>
              <a:ln>
                <a:solidFill>
                  <a:schemeClr val="bg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" name="다이아몬드 25"/>
              <p:cNvSpPr/>
              <p:nvPr/>
            </p:nvSpPr>
            <p:spPr>
              <a:xfrm>
                <a:off x="3914775" y="-190555"/>
                <a:ext cx="1666876" cy="1666876"/>
              </a:xfrm>
              <a:prstGeom prst="diamond">
                <a:avLst/>
              </a:prstGeom>
              <a:solidFill>
                <a:srgbClr val="00B0F0"/>
              </a:solidFill>
              <a:ln w="1905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8" name="그룹 17"/>
            <p:cNvGrpSpPr/>
            <p:nvPr/>
          </p:nvGrpSpPr>
          <p:grpSpPr>
            <a:xfrm>
              <a:off x="3343275" y="2065855"/>
              <a:ext cx="3171825" cy="2895600"/>
              <a:chOff x="3895725" y="1838325"/>
              <a:chExt cx="3171825" cy="2895600"/>
            </a:xfrm>
          </p:grpSpPr>
          <p:cxnSp>
            <p:nvCxnSpPr>
              <p:cNvPr id="13" name="직선 연결선 12"/>
              <p:cNvCxnSpPr/>
              <p:nvPr/>
            </p:nvCxnSpPr>
            <p:spPr>
              <a:xfrm>
                <a:off x="3914775" y="1838325"/>
                <a:ext cx="0" cy="2895600"/>
              </a:xfrm>
              <a:prstGeom prst="line">
                <a:avLst/>
              </a:prstGeom>
              <a:ln w="34925">
                <a:solidFill>
                  <a:schemeClr val="tx2"/>
                </a:solidFill>
                <a:head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직선 연결선 14"/>
              <p:cNvCxnSpPr/>
              <p:nvPr/>
            </p:nvCxnSpPr>
            <p:spPr>
              <a:xfrm>
                <a:off x="3895725" y="4733925"/>
                <a:ext cx="3171825" cy="0"/>
              </a:xfrm>
              <a:prstGeom prst="line">
                <a:avLst/>
              </a:prstGeom>
              <a:ln w="34925">
                <a:solidFill>
                  <a:schemeClr val="tx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TextBox 28"/>
            <p:cNvSpPr txBox="1"/>
            <p:nvPr/>
          </p:nvSpPr>
          <p:spPr>
            <a:xfrm>
              <a:off x="5362211" y="2346802"/>
              <a:ext cx="534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 smtClean="0">
                  <a:solidFill>
                    <a:srgbClr val="002060"/>
                  </a:solidFill>
                  <a:latin typeface="+mn-ea"/>
                </a:rPr>
                <a:t>50%</a:t>
              </a:r>
              <a:endParaRPr lang="ko-KR" altLang="en-US" sz="1400" dirty="0">
                <a:solidFill>
                  <a:srgbClr val="002060"/>
                </a:solidFill>
                <a:latin typeface="+mn-ea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499509" y="3626132"/>
              <a:ext cx="534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 smtClean="0">
                  <a:solidFill>
                    <a:srgbClr val="002060"/>
                  </a:solidFill>
                  <a:latin typeface="+mn-ea"/>
                </a:rPr>
                <a:t>21%</a:t>
              </a:r>
              <a:endParaRPr lang="ko-KR" altLang="en-US" sz="1400" dirty="0">
                <a:solidFill>
                  <a:srgbClr val="002060"/>
                </a:solidFill>
                <a:latin typeface="+mn-ea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655627" y="3109873"/>
              <a:ext cx="534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 smtClean="0">
                  <a:solidFill>
                    <a:srgbClr val="002060"/>
                  </a:solidFill>
                  <a:latin typeface="+mn-ea"/>
                </a:rPr>
                <a:t>29%</a:t>
              </a:r>
              <a:endParaRPr lang="ko-KR" altLang="en-US" sz="1400" dirty="0">
                <a:solidFill>
                  <a:srgbClr val="002060"/>
                </a:solidFill>
                <a:latin typeface="+mn-ea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439452" y="4952461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dirty="0" smtClean="0">
                  <a:solidFill>
                    <a:srgbClr val="002060"/>
                  </a:solidFill>
                  <a:latin typeface="+mn-ea"/>
                </a:rPr>
                <a:t>다</a:t>
              </a:r>
              <a:endParaRPr lang="ko-KR" altLang="en-US" sz="1600" dirty="0">
                <a:solidFill>
                  <a:srgbClr val="002060"/>
                </a:solidFill>
                <a:latin typeface="+mn-ea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586624" y="4952461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dirty="0" smtClean="0">
                  <a:solidFill>
                    <a:srgbClr val="002060"/>
                  </a:solidFill>
                  <a:latin typeface="+mn-ea"/>
                </a:rPr>
                <a:t>나</a:t>
              </a:r>
              <a:endParaRPr lang="ko-KR" altLang="en-US" sz="1600" dirty="0">
                <a:solidFill>
                  <a:srgbClr val="002060"/>
                </a:solidFill>
                <a:latin typeface="+mn-ea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726005" y="4952461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dirty="0" smtClean="0">
                  <a:solidFill>
                    <a:srgbClr val="002060"/>
                  </a:solidFill>
                  <a:latin typeface="+mn-ea"/>
                </a:rPr>
                <a:t>가</a:t>
              </a:r>
              <a:endParaRPr lang="ko-KR" altLang="en-US" sz="1600" dirty="0">
                <a:solidFill>
                  <a:srgbClr val="002060"/>
                </a:solidFill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758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직선 화살표 연결선 35"/>
          <p:cNvCxnSpPr>
            <a:stCxn id="32" idx="2"/>
            <a:endCxn id="33" idx="5"/>
          </p:cNvCxnSpPr>
          <p:nvPr/>
        </p:nvCxnSpPr>
        <p:spPr>
          <a:xfrm>
            <a:off x="4168980" y="4787113"/>
            <a:ext cx="958761" cy="0"/>
          </a:xfrm>
          <a:prstGeom prst="straightConnector1">
            <a:avLst/>
          </a:prstGeom>
          <a:ln w="19050">
            <a:solidFill>
              <a:srgbClr val="00B050"/>
            </a:solidFill>
            <a:prstDash val="sysDash"/>
            <a:headEnd type="none" w="lg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화살표 연결선 36"/>
          <p:cNvCxnSpPr/>
          <p:nvPr/>
        </p:nvCxnSpPr>
        <p:spPr>
          <a:xfrm>
            <a:off x="7077173" y="4787113"/>
            <a:ext cx="958761" cy="0"/>
          </a:xfrm>
          <a:prstGeom prst="straightConnector1">
            <a:avLst/>
          </a:prstGeom>
          <a:ln w="19050">
            <a:solidFill>
              <a:srgbClr val="00B050"/>
            </a:solidFill>
            <a:prstDash val="sysDash"/>
            <a:headEnd type="none" w="lg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직사각형 40"/>
          <p:cNvSpPr/>
          <p:nvPr/>
        </p:nvSpPr>
        <p:spPr>
          <a:xfrm>
            <a:off x="6035782" y="3981918"/>
            <a:ext cx="133350" cy="50347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/>
          <p:cNvSpPr/>
          <p:nvPr/>
        </p:nvSpPr>
        <p:spPr>
          <a:xfrm>
            <a:off x="8943975" y="3969907"/>
            <a:ext cx="133350" cy="50347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/>
          <p:cNvSpPr/>
          <p:nvPr/>
        </p:nvSpPr>
        <p:spPr>
          <a:xfrm>
            <a:off x="3127589" y="3993929"/>
            <a:ext cx="133350" cy="50347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4" name="그림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r="20693" b="395"/>
          <a:stretch>
            <a:fillRect/>
          </a:stretch>
        </p:blipFill>
        <p:spPr>
          <a:xfrm>
            <a:off x="7686675" y="1711215"/>
            <a:ext cx="2647950" cy="2282714"/>
          </a:xfrm>
          <a:custGeom>
            <a:avLst/>
            <a:gdLst>
              <a:gd name="connsiteX0" fmla="*/ 784341 w 2647950"/>
              <a:gd name="connsiteY0" fmla="*/ 0 h 2282714"/>
              <a:gd name="connsiteX1" fmla="*/ 1863609 w 2647950"/>
              <a:gd name="connsiteY1" fmla="*/ 0 h 2282714"/>
              <a:gd name="connsiteX2" fmla="*/ 2647950 w 2647950"/>
              <a:gd name="connsiteY2" fmla="*/ 1141357 h 2282714"/>
              <a:gd name="connsiteX3" fmla="*/ 1863609 w 2647950"/>
              <a:gd name="connsiteY3" fmla="*/ 2282714 h 2282714"/>
              <a:gd name="connsiteX4" fmla="*/ 784341 w 2647950"/>
              <a:gd name="connsiteY4" fmla="*/ 2282714 h 2282714"/>
              <a:gd name="connsiteX5" fmla="*/ 0 w 2647950"/>
              <a:gd name="connsiteY5" fmla="*/ 1141357 h 228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7950" h="2282714">
                <a:moveTo>
                  <a:pt x="784341" y="0"/>
                </a:moveTo>
                <a:lnTo>
                  <a:pt x="1863609" y="0"/>
                </a:lnTo>
                <a:lnTo>
                  <a:pt x="2647950" y="1141357"/>
                </a:lnTo>
                <a:lnTo>
                  <a:pt x="1863609" y="2282714"/>
                </a:lnTo>
                <a:lnTo>
                  <a:pt x="784341" y="2282714"/>
                </a:lnTo>
                <a:lnTo>
                  <a:pt x="0" y="1141357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3" r="13109" b="470"/>
          <a:stretch>
            <a:fillRect/>
          </a:stretch>
        </p:blipFill>
        <p:spPr>
          <a:xfrm>
            <a:off x="4778482" y="1711216"/>
            <a:ext cx="2647950" cy="2282714"/>
          </a:xfrm>
          <a:custGeom>
            <a:avLst/>
            <a:gdLst>
              <a:gd name="connsiteX0" fmla="*/ 784341 w 2647950"/>
              <a:gd name="connsiteY0" fmla="*/ 0 h 2282714"/>
              <a:gd name="connsiteX1" fmla="*/ 1863609 w 2647950"/>
              <a:gd name="connsiteY1" fmla="*/ 0 h 2282714"/>
              <a:gd name="connsiteX2" fmla="*/ 2647950 w 2647950"/>
              <a:gd name="connsiteY2" fmla="*/ 1141357 h 2282714"/>
              <a:gd name="connsiteX3" fmla="*/ 1863609 w 2647950"/>
              <a:gd name="connsiteY3" fmla="*/ 2282714 h 2282714"/>
              <a:gd name="connsiteX4" fmla="*/ 784341 w 2647950"/>
              <a:gd name="connsiteY4" fmla="*/ 2282714 h 2282714"/>
              <a:gd name="connsiteX5" fmla="*/ 0 w 2647950"/>
              <a:gd name="connsiteY5" fmla="*/ 1141357 h 228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7950" h="2282714">
                <a:moveTo>
                  <a:pt x="784341" y="0"/>
                </a:moveTo>
                <a:lnTo>
                  <a:pt x="1863609" y="0"/>
                </a:lnTo>
                <a:lnTo>
                  <a:pt x="2647950" y="1141357"/>
                </a:lnTo>
                <a:lnTo>
                  <a:pt x="1863609" y="2282714"/>
                </a:lnTo>
                <a:lnTo>
                  <a:pt x="784341" y="2282714"/>
                </a:lnTo>
                <a:lnTo>
                  <a:pt x="0" y="1141357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" r="22490" b="237"/>
          <a:stretch>
            <a:fillRect/>
          </a:stretch>
        </p:blipFill>
        <p:spPr>
          <a:xfrm>
            <a:off x="1870289" y="1711216"/>
            <a:ext cx="2647950" cy="2282714"/>
          </a:xfrm>
          <a:custGeom>
            <a:avLst/>
            <a:gdLst>
              <a:gd name="connsiteX0" fmla="*/ 784341 w 2647950"/>
              <a:gd name="connsiteY0" fmla="*/ 0 h 2282714"/>
              <a:gd name="connsiteX1" fmla="*/ 1863609 w 2647950"/>
              <a:gd name="connsiteY1" fmla="*/ 0 h 2282714"/>
              <a:gd name="connsiteX2" fmla="*/ 2647950 w 2647950"/>
              <a:gd name="connsiteY2" fmla="*/ 1141357 h 2282714"/>
              <a:gd name="connsiteX3" fmla="*/ 1863609 w 2647950"/>
              <a:gd name="connsiteY3" fmla="*/ 2282714 h 2282714"/>
              <a:gd name="connsiteX4" fmla="*/ 784341 w 2647950"/>
              <a:gd name="connsiteY4" fmla="*/ 2282714 h 2282714"/>
              <a:gd name="connsiteX5" fmla="*/ 0 w 2647950"/>
              <a:gd name="connsiteY5" fmla="*/ 1141357 h 228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7950" h="2282714">
                <a:moveTo>
                  <a:pt x="784341" y="0"/>
                </a:moveTo>
                <a:lnTo>
                  <a:pt x="1863609" y="0"/>
                </a:lnTo>
                <a:lnTo>
                  <a:pt x="2647950" y="1141357"/>
                </a:lnTo>
                <a:lnTo>
                  <a:pt x="1863609" y="2282714"/>
                </a:lnTo>
                <a:lnTo>
                  <a:pt x="784341" y="2282714"/>
                </a:lnTo>
                <a:lnTo>
                  <a:pt x="0" y="1141357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자유형 31"/>
          <p:cNvSpPr/>
          <p:nvPr/>
        </p:nvSpPr>
        <p:spPr>
          <a:xfrm>
            <a:off x="2219548" y="4497400"/>
            <a:ext cx="1949432" cy="579426"/>
          </a:xfrm>
          <a:custGeom>
            <a:avLst/>
            <a:gdLst>
              <a:gd name="connsiteX0" fmla="*/ 276225 w 2647950"/>
              <a:gd name="connsiteY0" fmla="*/ 0 h 787045"/>
              <a:gd name="connsiteX1" fmla="*/ 2371725 w 2647950"/>
              <a:gd name="connsiteY1" fmla="*/ 0 h 787045"/>
              <a:gd name="connsiteX2" fmla="*/ 2647950 w 2647950"/>
              <a:gd name="connsiteY2" fmla="*/ 393523 h 787045"/>
              <a:gd name="connsiteX3" fmla="*/ 2371725 w 2647950"/>
              <a:gd name="connsiteY3" fmla="*/ 787045 h 787045"/>
              <a:gd name="connsiteX4" fmla="*/ 276225 w 2647950"/>
              <a:gd name="connsiteY4" fmla="*/ 787045 h 787045"/>
              <a:gd name="connsiteX5" fmla="*/ 0 w 2647950"/>
              <a:gd name="connsiteY5" fmla="*/ 393523 h 787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7950" h="787045">
                <a:moveTo>
                  <a:pt x="276225" y="0"/>
                </a:moveTo>
                <a:lnTo>
                  <a:pt x="2371725" y="0"/>
                </a:lnTo>
                <a:lnTo>
                  <a:pt x="2647950" y="393523"/>
                </a:lnTo>
                <a:lnTo>
                  <a:pt x="2371725" y="787045"/>
                </a:lnTo>
                <a:lnTo>
                  <a:pt x="276225" y="787045"/>
                </a:lnTo>
                <a:lnTo>
                  <a:pt x="0" y="393523"/>
                </a:lnTo>
                <a:close/>
              </a:path>
            </a:pathLst>
          </a:custGeom>
          <a:noFill/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자유형 32"/>
          <p:cNvSpPr/>
          <p:nvPr/>
        </p:nvSpPr>
        <p:spPr>
          <a:xfrm>
            <a:off x="5127741" y="4497400"/>
            <a:ext cx="1949432" cy="579426"/>
          </a:xfrm>
          <a:custGeom>
            <a:avLst/>
            <a:gdLst>
              <a:gd name="connsiteX0" fmla="*/ 276225 w 2647950"/>
              <a:gd name="connsiteY0" fmla="*/ 0 h 787045"/>
              <a:gd name="connsiteX1" fmla="*/ 2371725 w 2647950"/>
              <a:gd name="connsiteY1" fmla="*/ 0 h 787045"/>
              <a:gd name="connsiteX2" fmla="*/ 2647950 w 2647950"/>
              <a:gd name="connsiteY2" fmla="*/ 393523 h 787045"/>
              <a:gd name="connsiteX3" fmla="*/ 2371725 w 2647950"/>
              <a:gd name="connsiteY3" fmla="*/ 787045 h 787045"/>
              <a:gd name="connsiteX4" fmla="*/ 276225 w 2647950"/>
              <a:gd name="connsiteY4" fmla="*/ 787045 h 787045"/>
              <a:gd name="connsiteX5" fmla="*/ 0 w 2647950"/>
              <a:gd name="connsiteY5" fmla="*/ 393523 h 787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7950" h="787045">
                <a:moveTo>
                  <a:pt x="276225" y="0"/>
                </a:moveTo>
                <a:lnTo>
                  <a:pt x="2371725" y="0"/>
                </a:lnTo>
                <a:lnTo>
                  <a:pt x="2647950" y="393523"/>
                </a:lnTo>
                <a:lnTo>
                  <a:pt x="2371725" y="787045"/>
                </a:lnTo>
                <a:lnTo>
                  <a:pt x="276225" y="787045"/>
                </a:lnTo>
                <a:lnTo>
                  <a:pt x="0" y="393523"/>
                </a:lnTo>
                <a:close/>
              </a:path>
            </a:pathLst>
          </a:custGeom>
          <a:noFill/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자유형 33"/>
          <p:cNvSpPr/>
          <p:nvPr/>
        </p:nvSpPr>
        <p:spPr>
          <a:xfrm>
            <a:off x="8035934" y="4497400"/>
            <a:ext cx="1949432" cy="579426"/>
          </a:xfrm>
          <a:custGeom>
            <a:avLst/>
            <a:gdLst>
              <a:gd name="connsiteX0" fmla="*/ 276225 w 2647950"/>
              <a:gd name="connsiteY0" fmla="*/ 0 h 787045"/>
              <a:gd name="connsiteX1" fmla="*/ 2371725 w 2647950"/>
              <a:gd name="connsiteY1" fmla="*/ 0 h 787045"/>
              <a:gd name="connsiteX2" fmla="*/ 2647950 w 2647950"/>
              <a:gd name="connsiteY2" fmla="*/ 393523 h 787045"/>
              <a:gd name="connsiteX3" fmla="*/ 2371725 w 2647950"/>
              <a:gd name="connsiteY3" fmla="*/ 787045 h 787045"/>
              <a:gd name="connsiteX4" fmla="*/ 276225 w 2647950"/>
              <a:gd name="connsiteY4" fmla="*/ 787045 h 787045"/>
              <a:gd name="connsiteX5" fmla="*/ 0 w 2647950"/>
              <a:gd name="connsiteY5" fmla="*/ 393523 h 787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7950" h="787045">
                <a:moveTo>
                  <a:pt x="276225" y="0"/>
                </a:moveTo>
                <a:lnTo>
                  <a:pt x="2371725" y="0"/>
                </a:lnTo>
                <a:lnTo>
                  <a:pt x="2647950" y="393523"/>
                </a:lnTo>
                <a:lnTo>
                  <a:pt x="2371725" y="787045"/>
                </a:lnTo>
                <a:lnTo>
                  <a:pt x="276225" y="787045"/>
                </a:lnTo>
                <a:lnTo>
                  <a:pt x="0" y="393523"/>
                </a:lnTo>
                <a:close/>
              </a:path>
            </a:pathLst>
          </a:custGeom>
          <a:noFill/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523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2" name="직각 삼각형 1"/>
          <p:cNvSpPr/>
          <p:nvPr/>
        </p:nvSpPr>
        <p:spPr>
          <a:xfrm rot="10800000" flipH="1">
            <a:off x="-1" y="-2"/>
            <a:ext cx="2238375" cy="3255903"/>
          </a:xfrm>
          <a:prstGeom prst="rtTriangle">
            <a:avLst/>
          </a:prstGeom>
          <a:solidFill>
            <a:schemeClr val="bg2">
              <a:lumMod val="25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각 삼각형 5"/>
          <p:cNvSpPr/>
          <p:nvPr/>
        </p:nvSpPr>
        <p:spPr>
          <a:xfrm flipH="1">
            <a:off x="5194740" y="4438650"/>
            <a:ext cx="1663260" cy="2419350"/>
          </a:xfrm>
          <a:prstGeom prst="rtTriangle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 flipV="1">
            <a:off x="1657350" y="779200"/>
            <a:ext cx="10534650" cy="2300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677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자유형 23"/>
          <p:cNvSpPr/>
          <p:nvPr/>
        </p:nvSpPr>
        <p:spPr>
          <a:xfrm>
            <a:off x="764241" y="1077363"/>
            <a:ext cx="2647950" cy="787045"/>
          </a:xfrm>
          <a:custGeom>
            <a:avLst/>
            <a:gdLst>
              <a:gd name="connsiteX0" fmla="*/ 276225 w 2647950"/>
              <a:gd name="connsiteY0" fmla="*/ 0 h 787045"/>
              <a:gd name="connsiteX1" fmla="*/ 2371725 w 2647950"/>
              <a:gd name="connsiteY1" fmla="*/ 0 h 787045"/>
              <a:gd name="connsiteX2" fmla="*/ 2647950 w 2647950"/>
              <a:gd name="connsiteY2" fmla="*/ 393523 h 787045"/>
              <a:gd name="connsiteX3" fmla="*/ 2371725 w 2647950"/>
              <a:gd name="connsiteY3" fmla="*/ 787045 h 787045"/>
              <a:gd name="connsiteX4" fmla="*/ 276225 w 2647950"/>
              <a:gd name="connsiteY4" fmla="*/ 787045 h 787045"/>
              <a:gd name="connsiteX5" fmla="*/ 0 w 2647950"/>
              <a:gd name="connsiteY5" fmla="*/ 393523 h 787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7950" h="787045">
                <a:moveTo>
                  <a:pt x="276225" y="0"/>
                </a:moveTo>
                <a:lnTo>
                  <a:pt x="2371725" y="0"/>
                </a:lnTo>
                <a:lnTo>
                  <a:pt x="2647950" y="393523"/>
                </a:lnTo>
                <a:lnTo>
                  <a:pt x="2371725" y="787045"/>
                </a:lnTo>
                <a:lnTo>
                  <a:pt x="276225" y="787045"/>
                </a:lnTo>
                <a:lnTo>
                  <a:pt x="0" y="393523"/>
                </a:lnTo>
                <a:close/>
              </a:path>
            </a:pathLst>
          </a:custGeom>
          <a:solidFill>
            <a:schemeClr val="bg1"/>
          </a:solidFill>
          <a:ln w="57150" cmpd="thickThin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자유형 24"/>
          <p:cNvSpPr/>
          <p:nvPr/>
        </p:nvSpPr>
        <p:spPr>
          <a:xfrm>
            <a:off x="3448051" y="1077363"/>
            <a:ext cx="2647950" cy="787045"/>
          </a:xfrm>
          <a:custGeom>
            <a:avLst/>
            <a:gdLst>
              <a:gd name="connsiteX0" fmla="*/ 276225 w 2647950"/>
              <a:gd name="connsiteY0" fmla="*/ 0 h 787045"/>
              <a:gd name="connsiteX1" fmla="*/ 2371725 w 2647950"/>
              <a:gd name="connsiteY1" fmla="*/ 0 h 787045"/>
              <a:gd name="connsiteX2" fmla="*/ 2647950 w 2647950"/>
              <a:gd name="connsiteY2" fmla="*/ 393523 h 787045"/>
              <a:gd name="connsiteX3" fmla="*/ 2371725 w 2647950"/>
              <a:gd name="connsiteY3" fmla="*/ 787045 h 787045"/>
              <a:gd name="connsiteX4" fmla="*/ 276225 w 2647950"/>
              <a:gd name="connsiteY4" fmla="*/ 787045 h 787045"/>
              <a:gd name="connsiteX5" fmla="*/ 0 w 2647950"/>
              <a:gd name="connsiteY5" fmla="*/ 393523 h 787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7950" h="787045">
                <a:moveTo>
                  <a:pt x="276225" y="0"/>
                </a:moveTo>
                <a:lnTo>
                  <a:pt x="2371725" y="0"/>
                </a:lnTo>
                <a:lnTo>
                  <a:pt x="2647950" y="393523"/>
                </a:lnTo>
                <a:lnTo>
                  <a:pt x="2371725" y="787045"/>
                </a:lnTo>
                <a:lnTo>
                  <a:pt x="276225" y="787045"/>
                </a:lnTo>
                <a:lnTo>
                  <a:pt x="0" y="393523"/>
                </a:lnTo>
                <a:close/>
              </a:path>
            </a:pathLst>
          </a:custGeom>
          <a:solidFill>
            <a:schemeClr val="bg1"/>
          </a:solidFill>
          <a:ln w="57150" cmpd="thickThin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자유형 25"/>
          <p:cNvSpPr/>
          <p:nvPr/>
        </p:nvSpPr>
        <p:spPr>
          <a:xfrm>
            <a:off x="6131861" y="1077363"/>
            <a:ext cx="2647950" cy="787045"/>
          </a:xfrm>
          <a:custGeom>
            <a:avLst/>
            <a:gdLst>
              <a:gd name="connsiteX0" fmla="*/ 276225 w 2647950"/>
              <a:gd name="connsiteY0" fmla="*/ 0 h 787045"/>
              <a:gd name="connsiteX1" fmla="*/ 2371725 w 2647950"/>
              <a:gd name="connsiteY1" fmla="*/ 0 h 787045"/>
              <a:gd name="connsiteX2" fmla="*/ 2647950 w 2647950"/>
              <a:gd name="connsiteY2" fmla="*/ 393523 h 787045"/>
              <a:gd name="connsiteX3" fmla="*/ 2371725 w 2647950"/>
              <a:gd name="connsiteY3" fmla="*/ 787045 h 787045"/>
              <a:gd name="connsiteX4" fmla="*/ 276225 w 2647950"/>
              <a:gd name="connsiteY4" fmla="*/ 787045 h 787045"/>
              <a:gd name="connsiteX5" fmla="*/ 0 w 2647950"/>
              <a:gd name="connsiteY5" fmla="*/ 393523 h 787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7950" h="787045">
                <a:moveTo>
                  <a:pt x="276225" y="0"/>
                </a:moveTo>
                <a:lnTo>
                  <a:pt x="2371725" y="0"/>
                </a:lnTo>
                <a:lnTo>
                  <a:pt x="2647950" y="393523"/>
                </a:lnTo>
                <a:lnTo>
                  <a:pt x="2371725" y="787045"/>
                </a:lnTo>
                <a:lnTo>
                  <a:pt x="276225" y="787045"/>
                </a:lnTo>
                <a:lnTo>
                  <a:pt x="0" y="393523"/>
                </a:lnTo>
                <a:close/>
              </a:path>
            </a:pathLst>
          </a:custGeom>
          <a:solidFill>
            <a:schemeClr val="bg1"/>
          </a:solidFill>
          <a:ln w="57150" cmpd="thickThin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593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19</Words>
  <Application>Microsoft Office PowerPoint</Application>
  <PresentationFormat>와이드스크린</PresentationFormat>
  <Paragraphs>11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9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inha</dc:creator>
  <cp:lastModifiedBy>inha</cp:lastModifiedBy>
  <cp:revision>34</cp:revision>
  <dcterms:created xsi:type="dcterms:W3CDTF">2019-10-02T00:42:40Z</dcterms:created>
  <dcterms:modified xsi:type="dcterms:W3CDTF">2019-10-04T04:38:27Z</dcterms:modified>
</cp:coreProperties>
</file>