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6" r:id="rId2"/>
    <p:sldId id="275" r:id="rId3"/>
    <p:sldId id="276" r:id="rId4"/>
    <p:sldId id="277" r:id="rId5"/>
    <p:sldId id="278" r:id="rId6"/>
    <p:sldId id="282" r:id="rId7"/>
    <p:sldId id="264" r:id="rId8"/>
    <p:sldId id="288" r:id="rId9"/>
    <p:sldId id="291" r:id="rId10"/>
  </p:sldIdLst>
  <p:sldSz cx="9144000" cy="6858000" type="screen4x3"/>
  <p:notesSz cx="6858000" cy="9144000"/>
  <p:embeddedFontLst>
    <p:embeddedFont>
      <p:font typeface="에스코어 드림 8 Heavy" panose="020B0903030302020204" pitchFamily="34" charset="-127"/>
      <p:bold r:id="rId12"/>
    </p:embeddedFont>
    <p:embeddedFont>
      <p:font typeface="에스코어 드림 5 Medium" panose="020B0503030302020204" pitchFamily="34" charset="-127"/>
      <p:regular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에스코어 드림 6 Bold" panose="020B0703030302020204" pitchFamily="34" charset="-127"/>
      <p:bold r:id="rId16"/>
    </p:embeddedFont>
    <p:embeddedFont>
      <p:font typeface="에스코어 드림 7 ExtraBold" panose="020B0803030302020204" pitchFamily="34" charset="-127"/>
      <p:bold r:id="rId17"/>
    </p:embeddedFont>
    <p:embeddedFont>
      <p:font typeface="에스코어 드림 4 Regular" panose="020B0503030302020204" pitchFamily="34" charset="-127"/>
      <p:regular r:id="rId18"/>
    </p:embeddedFont>
    <p:embeddedFont>
      <p:font typeface="에스코어 드림 3 Light" panose="020B0303030302020204" pitchFamily="34" charset="-127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21" userDrawn="1">
          <p15:clr>
            <a:srgbClr val="A4A3A4"/>
          </p15:clr>
        </p15:guide>
        <p15:guide id="4" orient="horz" pos="2704" userDrawn="1">
          <p15:clr>
            <a:srgbClr val="A4A3A4"/>
          </p15:clr>
        </p15:guide>
        <p15:guide id="5" pos="1837" userDrawn="1">
          <p15:clr>
            <a:srgbClr val="A4A3A4"/>
          </p15:clr>
        </p15:guide>
        <p15:guide id="6" pos="5148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647E6A"/>
    <a:srgbClr val="9E2626"/>
    <a:srgbClr val="9FC4CD"/>
    <a:srgbClr val="96DED0"/>
    <a:srgbClr val="60A2D4"/>
    <a:srgbClr val="F4F4F4"/>
    <a:srgbClr val="D5E7F5"/>
    <a:srgbClr val="9EBEF6"/>
    <a:srgbClr val="A4B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56" y="96"/>
      </p:cViewPr>
      <p:guideLst>
        <p:guide orient="horz" pos="2160"/>
        <p:guide pos="2880"/>
        <p:guide pos="521"/>
        <p:guide orient="horz" pos="2704"/>
        <p:guide pos="1837"/>
        <p:guide pos="5148"/>
        <p:guide orient="horz" pos="40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fld id="{8BC94191-6210-44E8-88FD-AF08F49E01E0}" type="datetimeFigureOut">
              <a:rPr lang="ko-KR" altLang="en-US" smtClean="0"/>
              <a:pPr/>
              <a:t>2019-10-22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fld id="{5FFACF93-6662-43DE-9D0A-9375894BD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에스코어 드림 3 Light" panose="020B0303030302020204" pitchFamily="34" charset="-127"/>
        <a:ea typeface="에스코어 드림 3 Light" panose="020B0303030302020204" pitchFamily="34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에스코어 드림 3 Light" panose="020B0303030302020204" pitchFamily="34" charset="-127"/>
        <a:ea typeface="에스코어 드림 3 Light" panose="020B0303030302020204" pitchFamily="34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에스코어 드림 3 Light" panose="020B0303030302020204" pitchFamily="34" charset="-127"/>
        <a:ea typeface="에스코어 드림 3 Light" panose="020B0303030302020204" pitchFamily="34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에스코어 드림 3 Light" panose="020B0303030302020204" pitchFamily="34" charset="-127"/>
        <a:ea typeface="에스코어 드림 3 Light" panose="020B0303030302020204" pitchFamily="34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에스코어 드림 3 Light" panose="020B0303030302020204" pitchFamily="34" charset="-127"/>
        <a:ea typeface="에스코어 드림 3 Light" panose="020B03030303020202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err="1" smtClean="0"/>
              <a:t>발표요청</a:t>
            </a:r>
            <a:r>
              <a:rPr lang="ko-KR" altLang="en-US" sz="1200" dirty="0" smtClean="0"/>
              <a:t> 세부 내용</a:t>
            </a:r>
            <a:br>
              <a:rPr lang="ko-KR" altLang="en-US" sz="1200" dirty="0" smtClean="0"/>
            </a:br>
            <a:r>
              <a:rPr lang="en-US" altLang="ko-KR" sz="1200" dirty="0" smtClean="0"/>
              <a:t>1. 2019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K-MOOC </a:t>
            </a:r>
            <a:r>
              <a:rPr lang="ko-KR" altLang="en-US" sz="1200" dirty="0" smtClean="0"/>
              <a:t>자율참여분야 사업 추진 배경</a:t>
            </a:r>
            <a:r>
              <a:rPr lang="en-US" altLang="ko-KR" sz="1200" dirty="0" smtClean="0"/>
              <a:t>(5~6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 </a:t>
            </a:r>
            <a:br>
              <a:rPr lang="en-US" altLang="ko-KR" sz="1200" dirty="0" smtClean="0"/>
            </a:br>
            <a:r>
              <a:rPr lang="en-US" altLang="ko-KR" sz="1200" dirty="0" smtClean="0"/>
              <a:t> - MOOC</a:t>
            </a:r>
            <a:r>
              <a:rPr lang="ko-KR" altLang="en-US" sz="1200" dirty="0" smtClean="0"/>
              <a:t>란 무엇인지에 대한 간단한 이해를 돕는 설명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r>
              <a:rPr lang="en-US" altLang="ko-KR" sz="1200" dirty="0" smtClean="0"/>
              <a:t>- 2016</a:t>
            </a:r>
            <a:r>
              <a:rPr lang="ko-KR" altLang="en-US" sz="1200" dirty="0" smtClean="0"/>
              <a:t>년부터 </a:t>
            </a:r>
            <a:r>
              <a:rPr lang="en-US" altLang="ko-KR" sz="1200" dirty="0" smtClean="0"/>
              <a:t>I-MOOC</a:t>
            </a:r>
            <a:r>
              <a:rPr lang="ko-KR" altLang="en-US" sz="1200" dirty="0" smtClean="0"/>
              <a:t>에 </a:t>
            </a:r>
            <a:r>
              <a:rPr lang="en-US" altLang="ko-KR" sz="1200" dirty="0" smtClean="0"/>
              <a:t>"</a:t>
            </a:r>
            <a:r>
              <a:rPr lang="ko-KR" altLang="en-US" sz="1200" dirty="0" smtClean="0"/>
              <a:t>첨단 바이오테크놀로지의 이해 </a:t>
            </a:r>
            <a:r>
              <a:rPr lang="en-US" altLang="ko-KR" sz="1200" dirty="0" smtClean="0"/>
              <a:t>1.0" </a:t>
            </a:r>
            <a:r>
              <a:rPr lang="ko-KR" altLang="en-US" sz="1200" dirty="0" smtClean="0"/>
              <a:t>공개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r>
              <a:rPr lang="en-US" altLang="ko-KR" sz="1200" dirty="0" smtClean="0"/>
              <a:t>- 2015~2019</a:t>
            </a:r>
            <a:r>
              <a:rPr lang="ko-KR" altLang="en-US" sz="1200" dirty="0" smtClean="0"/>
              <a:t>년 인하대학교 </a:t>
            </a:r>
            <a:r>
              <a:rPr lang="en-US" altLang="ko-KR" sz="1200" dirty="0" smtClean="0"/>
              <a:t>K-MOOC </a:t>
            </a:r>
            <a:r>
              <a:rPr lang="ko-KR" altLang="en-US" sz="1200" dirty="0" smtClean="0"/>
              <a:t>사업 참여 현황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r>
              <a:rPr lang="en-US" altLang="ko-KR" sz="1200" dirty="0" smtClean="0"/>
              <a:t>- 2019</a:t>
            </a:r>
            <a:r>
              <a:rPr lang="ko-KR" altLang="en-US" sz="1200" dirty="0" smtClean="0"/>
              <a:t>년 대학교육혁신지원사업으로 </a:t>
            </a:r>
            <a:r>
              <a:rPr lang="en-US" altLang="ko-KR" sz="1200" dirty="0" smtClean="0"/>
              <a:t>"K-MOOC </a:t>
            </a:r>
            <a:r>
              <a:rPr lang="ko-KR" altLang="en-US" sz="1200" dirty="0" smtClean="0"/>
              <a:t>자율참여분야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교비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국고 등의 재원으로 </a:t>
            </a:r>
            <a:r>
              <a:rPr lang="en-US" altLang="ko-KR" sz="1200" dirty="0" smtClean="0"/>
              <a:t>K-MOOC</a:t>
            </a:r>
            <a:r>
              <a:rPr lang="ko-KR" altLang="en-US" sz="1200" dirty="0" smtClean="0"/>
              <a:t>를 개발하여 대중에게 공개</a:t>
            </a:r>
            <a:r>
              <a:rPr lang="en-US" altLang="ko-KR" sz="1200" dirty="0" smtClean="0"/>
              <a:t>)" </a:t>
            </a:r>
            <a:r>
              <a:rPr lang="ko-KR" altLang="en-US" sz="1200" dirty="0" smtClean="0"/>
              <a:t>사업 참여를 위해 </a:t>
            </a:r>
            <a:r>
              <a:rPr lang="en-US" altLang="ko-KR" sz="1200" dirty="0" smtClean="0"/>
              <a:t>"</a:t>
            </a:r>
            <a:r>
              <a:rPr lang="ko-KR" altLang="en-US" sz="1200" dirty="0" smtClean="0"/>
              <a:t>첨단 바이오테크놀로지의 이해 </a:t>
            </a:r>
            <a:r>
              <a:rPr lang="en-US" altLang="ko-KR" sz="1200" dirty="0" smtClean="0"/>
              <a:t>2.0" </a:t>
            </a:r>
            <a:r>
              <a:rPr lang="ko-KR" altLang="en-US" sz="1200" dirty="0" smtClean="0"/>
              <a:t>개발 추진 중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br>
              <a:rPr lang="ko-KR" altLang="en-US" sz="1200" dirty="0" smtClean="0"/>
            </a:br>
            <a:r>
              <a:rPr lang="en-US" altLang="ko-KR" sz="1200" dirty="0" smtClean="0"/>
              <a:t>2. </a:t>
            </a:r>
            <a:r>
              <a:rPr lang="ko-KR" altLang="en-US" sz="1200" dirty="0" smtClean="0"/>
              <a:t>첨단 바이오테크놀로지의 이해 </a:t>
            </a:r>
            <a:r>
              <a:rPr lang="en-US" altLang="ko-KR" sz="1200" dirty="0" smtClean="0"/>
              <a:t>2.0 </a:t>
            </a:r>
            <a:r>
              <a:rPr lang="ko-KR" altLang="en-US" sz="1200" dirty="0" smtClean="0"/>
              <a:t>개발 과정</a:t>
            </a:r>
            <a:r>
              <a:rPr lang="en-US" altLang="ko-KR" sz="1200" dirty="0" smtClean="0"/>
              <a:t>(10~12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 - </a:t>
            </a:r>
            <a:r>
              <a:rPr lang="ko-KR" altLang="en-US" sz="1200" dirty="0" smtClean="0"/>
              <a:t>강좌 내용 소개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개발 컨셉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개발 과정상의 흥미로운 내용 소개 등 자유롭게 구성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개발 사례 공유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 </a:t>
            </a:r>
            <a:br>
              <a:rPr lang="en-US" altLang="ko-KR" sz="1200" dirty="0" smtClean="0"/>
            </a:br>
            <a:r>
              <a:rPr lang="en-US" altLang="ko-KR" sz="1200" dirty="0" smtClean="0"/>
              <a:t>3. </a:t>
            </a:r>
            <a:r>
              <a:rPr lang="ko-KR" altLang="en-US" sz="1200" dirty="0" smtClean="0"/>
              <a:t>콘텐츠 시연</a:t>
            </a:r>
            <a:r>
              <a:rPr lang="en-US" altLang="ko-KR" sz="1200" dirty="0" smtClean="0"/>
              <a:t>(3~4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 - </a:t>
            </a:r>
            <a:r>
              <a:rPr lang="ko-KR" altLang="en-US" sz="1200" dirty="0" smtClean="0"/>
              <a:t>인터뷰 영상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전문가 </a:t>
            </a:r>
            <a:r>
              <a:rPr lang="ko-KR" altLang="en-US" sz="1200" dirty="0" err="1" smtClean="0"/>
              <a:t>대담영상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교수님 강의 영상 등을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분 내외로 흥미롭게 편집된 홍보 영상 재생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br>
              <a:rPr lang="ko-KR" altLang="en-US" sz="1200" dirty="0" smtClean="0"/>
            </a:br>
            <a:r>
              <a:rPr lang="en-US" altLang="ko-KR" sz="1200" dirty="0" smtClean="0"/>
              <a:t>4. K-MOOC </a:t>
            </a:r>
            <a:r>
              <a:rPr lang="ko-KR" altLang="en-US" sz="1200" dirty="0" smtClean="0"/>
              <a:t>수강신청 홍보</a:t>
            </a:r>
            <a:r>
              <a:rPr lang="en-US" altLang="ko-KR" sz="1200" dirty="0" smtClean="0"/>
              <a:t>(2~3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 - 2019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11</a:t>
            </a:r>
            <a:r>
              <a:rPr lang="ko-KR" altLang="en-US" sz="1200" dirty="0" smtClean="0"/>
              <a:t>월 초 개강 예정인 본 강좌 수강신청 홍보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97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3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8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0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86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36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err="1" smtClean="0"/>
              <a:t>발표요청</a:t>
            </a:r>
            <a:r>
              <a:rPr lang="ko-KR" altLang="en-US" sz="1200" dirty="0" smtClean="0"/>
              <a:t> 세부 내용</a:t>
            </a:r>
            <a:br>
              <a:rPr lang="ko-KR" altLang="en-US" sz="1200" dirty="0" smtClean="0"/>
            </a:br>
            <a:r>
              <a:rPr lang="en-US" altLang="ko-KR" sz="1200" dirty="0" smtClean="0"/>
              <a:t>1. 2019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K-MOOC </a:t>
            </a:r>
            <a:r>
              <a:rPr lang="ko-KR" altLang="en-US" sz="1200" dirty="0" smtClean="0"/>
              <a:t>자율참여분야 사업 추진 배경</a:t>
            </a:r>
            <a:r>
              <a:rPr lang="en-US" altLang="ko-KR" sz="1200" dirty="0" smtClean="0"/>
              <a:t>(5~6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 </a:t>
            </a:r>
            <a:br>
              <a:rPr lang="en-US" altLang="ko-KR" sz="1200" dirty="0" smtClean="0"/>
            </a:br>
            <a:r>
              <a:rPr lang="en-US" altLang="ko-KR" sz="1200" dirty="0" smtClean="0"/>
              <a:t> - MOOC</a:t>
            </a:r>
            <a:r>
              <a:rPr lang="ko-KR" altLang="en-US" sz="1200" dirty="0" smtClean="0"/>
              <a:t>란 무엇인지에 대한 간단한 이해를 돕는 설명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r>
              <a:rPr lang="en-US" altLang="ko-KR" sz="1200" dirty="0" smtClean="0"/>
              <a:t>- 2016</a:t>
            </a:r>
            <a:r>
              <a:rPr lang="ko-KR" altLang="en-US" sz="1200" dirty="0" smtClean="0"/>
              <a:t>년부터 </a:t>
            </a:r>
            <a:r>
              <a:rPr lang="en-US" altLang="ko-KR" sz="1200" dirty="0" smtClean="0"/>
              <a:t>I-MOOC</a:t>
            </a:r>
            <a:r>
              <a:rPr lang="ko-KR" altLang="en-US" sz="1200" dirty="0" smtClean="0"/>
              <a:t>에 </a:t>
            </a:r>
            <a:r>
              <a:rPr lang="en-US" altLang="ko-KR" sz="1200" dirty="0" smtClean="0"/>
              <a:t>"</a:t>
            </a:r>
            <a:r>
              <a:rPr lang="ko-KR" altLang="en-US" sz="1200" dirty="0" smtClean="0"/>
              <a:t>첨단 바이오테크놀로지의 이해 </a:t>
            </a:r>
            <a:r>
              <a:rPr lang="en-US" altLang="ko-KR" sz="1200" dirty="0" smtClean="0"/>
              <a:t>1.0" </a:t>
            </a:r>
            <a:r>
              <a:rPr lang="ko-KR" altLang="en-US" sz="1200" dirty="0" smtClean="0"/>
              <a:t>공개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r>
              <a:rPr lang="en-US" altLang="ko-KR" sz="1200" dirty="0" smtClean="0"/>
              <a:t>- 2015~2019</a:t>
            </a:r>
            <a:r>
              <a:rPr lang="ko-KR" altLang="en-US" sz="1200" dirty="0" smtClean="0"/>
              <a:t>년 인하대학교 </a:t>
            </a:r>
            <a:r>
              <a:rPr lang="en-US" altLang="ko-KR" sz="1200" dirty="0" smtClean="0"/>
              <a:t>K-MOOC </a:t>
            </a:r>
            <a:r>
              <a:rPr lang="ko-KR" altLang="en-US" sz="1200" dirty="0" smtClean="0"/>
              <a:t>사업 참여 현황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r>
              <a:rPr lang="en-US" altLang="ko-KR" sz="1200" dirty="0" smtClean="0"/>
              <a:t>- 2019</a:t>
            </a:r>
            <a:r>
              <a:rPr lang="ko-KR" altLang="en-US" sz="1200" dirty="0" smtClean="0"/>
              <a:t>년 대학교육혁신지원사업으로 </a:t>
            </a:r>
            <a:r>
              <a:rPr lang="en-US" altLang="ko-KR" sz="1200" dirty="0" smtClean="0"/>
              <a:t>"K-MOOC </a:t>
            </a:r>
            <a:r>
              <a:rPr lang="ko-KR" altLang="en-US" sz="1200" dirty="0" smtClean="0"/>
              <a:t>자율참여분야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교비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국고 등의 재원으로 </a:t>
            </a:r>
            <a:r>
              <a:rPr lang="en-US" altLang="ko-KR" sz="1200" dirty="0" smtClean="0"/>
              <a:t>K-MOOC</a:t>
            </a:r>
            <a:r>
              <a:rPr lang="ko-KR" altLang="en-US" sz="1200" dirty="0" smtClean="0"/>
              <a:t>를 개발하여 대중에게 공개</a:t>
            </a:r>
            <a:r>
              <a:rPr lang="en-US" altLang="ko-KR" sz="1200" dirty="0" smtClean="0"/>
              <a:t>)" </a:t>
            </a:r>
            <a:r>
              <a:rPr lang="ko-KR" altLang="en-US" sz="1200" dirty="0" smtClean="0"/>
              <a:t>사업 참여를 위해 </a:t>
            </a:r>
            <a:r>
              <a:rPr lang="en-US" altLang="ko-KR" sz="1200" dirty="0" smtClean="0"/>
              <a:t>"</a:t>
            </a:r>
            <a:r>
              <a:rPr lang="ko-KR" altLang="en-US" sz="1200" dirty="0" smtClean="0"/>
              <a:t>첨단 바이오테크놀로지의 이해 </a:t>
            </a:r>
            <a:r>
              <a:rPr lang="en-US" altLang="ko-KR" sz="1200" dirty="0" smtClean="0"/>
              <a:t>2.0" </a:t>
            </a:r>
            <a:r>
              <a:rPr lang="ko-KR" altLang="en-US" sz="1200" dirty="0" smtClean="0"/>
              <a:t>개발 추진 중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br>
              <a:rPr lang="ko-KR" altLang="en-US" sz="1200" dirty="0" smtClean="0"/>
            </a:br>
            <a:r>
              <a:rPr lang="en-US" altLang="ko-KR" sz="1200" dirty="0" smtClean="0"/>
              <a:t>2. </a:t>
            </a:r>
            <a:r>
              <a:rPr lang="ko-KR" altLang="en-US" sz="1200" dirty="0" smtClean="0"/>
              <a:t>첨단 바이오테크놀로지의 이해 </a:t>
            </a:r>
            <a:r>
              <a:rPr lang="en-US" altLang="ko-KR" sz="1200" dirty="0" smtClean="0"/>
              <a:t>2.0 </a:t>
            </a:r>
            <a:r>
              <a:rPr lang="ko-KR" altLang="en-US" sz="1200" dirty="0" smtClean="0"/>
              <a:t>개발 과정</a:t>
            </a:r>
            <a:r>
              <a:rPr lang="en-US" altLang="ko-KR" sz="1200" dirty="0" smtClean="0"/>
              <a:t>(10~12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 - </a:t>
            </a:r>
            <a:r>
              <a:rPr lang="ko-KR" altLang="en-US" sz="1200" dirty="0" smtClean="0"/>
              <a:t>강좌 내용 소개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개발 컨셉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개발 과정상의 흥미로운 내용 소개 등 자유롭게 구성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개발 사례 공유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 </a:t>
            </a:r>
            <a:br>
              <a:rPr lang="en-US" altLang="ko-KR" sz="1200" dirty="0" smtClean="0"/>
            </a:br>
            <a:r>
              <a:rPr lang="en-US" altLang="ko-KR" sz="1200" dirty="0" smtClean="0"/>
              <a:t>3. </a:t>
            </a:r>
            <a:r>
              <a:rPr lang="ko-KR" altLang="en-US" sz="1200" dirty="0" smtClean="0"/>
              <a:t>콘텐츠 시연</a:t>
            </a:r>
            <a:r>
              <a:rPr lang="en-US" altLang="ko-KR" sz="1200" dirty="0" smtClean="0"/>
              <a:t>(3~4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 - </a:t>
            </a:r>
            <a:r>
              <a:rPr lang="ko-KR" altLang="en-US" sz="1200" dirty="0" smtClean="0"/>
              <a:t>인터뷰 영상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전문가 </a:t>
            </a:r>
            <a:r>
              <a:rPr lang="ko-KR" altLang="en-US" sz="1200" dirty="0" err="1" smtClean="0"/>
              <a:t>대담영상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교수님 강의 영상 등을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분 내외로 흥미롭게 편집된 홍보 영상 재생</a:t>
            </a:r>
            <a:br>
              <a:rPr lang="ko-KR" altLang="en-US" sz="1200" dirty="0" smtClean="0"/>
            </a:br>
            <a:r>
              <a:rPr lang="ko-KR" altLang="en-US" sz="1200" dirty="0" smtClean="0"/>
              <a:t> </a:t>
            </a:r>
            <a:br>
              <a:rPr lang="ko-KR" altLang="en-US" sz="1200" dirty="0" smtClean="0"/>
            </a:br>
            <a:r>
              <a:rPr lang="en-US" altLang="ko-KR" sz="1200" dirty="0" smtClean="0"/>
              <a:t>4. K-MOOC </a:t>
            </a:r>
            <a:r>
              <a:rPr lang="ko-KR" altLang="en-US" sz="1200" dirty="0" smtClean="0"/>
              <a:t>수강신청 홍보</a:t>
            </a:r>
            <a:r>
              <a:rPr lang="en-US" altLang="ko-KR" sz="1200" dirty="0" smtClean="0"/>
              <a:t>(2~3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 - 2019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11</a:t>
            </a:r>
            <a:r>
              <a:rPr lang="ko-KR" altLang="en-US" sz="1200" dirty="0" smtClean="0"/>
              <a:t>월 초 개강 예정인 본 강좌 수강신청 홍보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446A-26AD-4C74-AD36-4F7A5FC2572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36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376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4067944" y="0"/>
            <a:ext cx="5076056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034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632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5652120" y="0"/>
            <a:ext cx="349188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480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3707904" cy="6858000"/>
          </a:xfrm>
          <a:prstGeom prst="rect">
            <a:avLst/>
          </a:prstGeom>
          <a:solidFill>
            <a:srgbClr val="2B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3347864" cy="2564904"/>
          </a:xfrm>
          <a:prstGeom prst="rect">
            <a:avLst/>
          </a:prstGeom>
          <a:solidFill>
            <a:srgbClr val="D8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592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0" y="2708920"/>
            <a:ext cx="9144000" cy="4149080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75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rgbClr val="D8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42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3707904" cy="6858000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9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0" y="0"/>
            <a:ext cx="9144000" cy="2545940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77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3124200" y="0"/>
            <a:ext cx="6019800" cy="6858000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27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fld id="{66F95007-EE2E-4523-A86B-BC932E6F00C1}" type="datetimeFigureOut">
              <a:rPr lang="ko-KR" altLang="en-US" smtClean="0"/>
              <a:pPr/>
              <a:t>2019-10-22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fld id="{C4206878-0362-489B-9FDE-973D1F96C3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4" r:id="rId3"/>
    <p:sldLayoutId id="2147483649" r:id="rId4"/>
    <p:sldLayoutId id="2147483656" r:id="rId5"/>
    <p:sldLayoutId id="2147483658" r:id="rId6"/>
    <p:sldLayoutId id="2147483657" r:id="rId7"/>
    <p:sldLayoutId id="2147483655" r:id="rId8"/>
    <p:sldLayoutId id="2147483651" r:id="rId9"/>
    <p:sldLayoutId id="2147483659" r:id="rId10"/>
    <p:sldLayoutId id="2147483660" r:id="rId11"/>
    <p:sldLayoutId id="214748365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에스코어 드림 3 Light" panose="020B0303030302020204" pitchFamily="34" charset="-127"/>
          <a:ea typeface="에스코어 드림 3 Light" panose="020B0303030302020204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에스코어 드림 3 Light" panose="020B0303030302020204" pitchFamily="34" charset="-127"/>
          <a:ea typeface="에스코어 드림 3 Light" panose="020B0303030302020204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에스코어 드림 3 Light" panose="020B0303030302020204" pitchFamily="34" charset="-127"/>
          <a:ea typeface="에스코어 드림 3 Light" panose="020B0303030302020204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에스코어 드림 3 Light" panose="020B0303030302020204" pitchFamily="34" charset="-127"/>
          <a:ea typeface="에스코어 드림 3 Light" panose="020B0303030302020204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에스코어 드림 3 Light" panose="020B0303030302020204" pitchFamily="34" charset="-127"/>
          <a:ea typeface="에스코어 드림 3 Light" panose="020B0303030302020204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에스코어 드림 3 Light" panose="020B0303030302020204" pitchFamily="34" charset="-127"/>
          <a:ea typeface="에스코어 드림 3 Light" panose="020B0303030302020204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64088" y="5445224"/>
            <a:ext cx="266429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32446" y="2060848"/>
            <a:ext cx="287545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pc="-15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목  차</a:t>
            </a:r>
          </a:p>
        </p:txBody>
      </p:sp>
      <p:sp>
        <p:nvSpPr>
          <p:cNvPr id="19" name="자유형 18"/>
          <p:cNvSpPr/>
          <p:nvPr/>
        </p:nvSpPr>
        <p:spPr>
          <a:xfrm>
            <a:off x="4595614" y="3733699"/>
            <a:ext cx="436694" cy="436694"/>
          </a:xfrm>
          <a:custGeom>
            <a:avLst/>
            <a:gdLst/>
            <a:ahLst/>
            <a:cxnLst/>
            <a:rect l="l" t="t" r="r" b="b"/>
            <a:pathLst>
              <a:path w="436694" h="436694">
                <a:moveTo>
                  <a:pt x="221610" y="173599"/>
                </a:moveTo>
                <a:cubicBezTo>
                  <a:pt x="224996" y="173586"/>
                  <a:pt x="227981" y="174211"/>
                  <a:pt x="230566" y="175474"/>
                </a:cubicBezTo>
                <a:cubicBezTo>
                  <a:pt x="233151" y="176737"/>
                  <a:pt x="235436" y="178712"/>
                  <a:pt x="237421" y="181401"/>
                </a:cubicBezTo>
                <a:cubicBezTo>
                  <a:pt x="239981" y="185065"/>
                  <a:pt x="241765" y="190692"/>
                  <a:pt x="242774" y="198282"/>
                </a:cubicBezTo>
                <a:cubicBezTo>
                  <a:pt x="243783" y="205872"/>
                  <a:pt x="244267" y="216251"/>
                  <a:pt x="244225" y="229418"/>
                </a:cubicBezTo>
                <a:cubicBezTo>
                  <a:pt x="244267" y="242681"/>
                  <a:pt x="243783" y="253118"/>
                  <a:pt x="242774" y="260729"/>
                </a:cubicBezTo>
                <a:cubicBezTo>
                  <a:pt x="241765" y="268340"/>
                  <a:pt x="239981" y="273975"/>
                  <a:pt x="237421" y="277635"/>
                </a:cubicBezTo>
                <a:cubicBezTo>
                  <a:pt x="235436" y="280323"/>
                  <a:pt x="233151" y="282299"/>
                  <a:pt x="230566" y="283562"/>
                </a:cubicBezTo>
                <a:cubicBezTo>
                  <a:pt x="227981" y="284825"/>
                  <a:pt x="224996" y="285450"/>
                  <a:pt x="221610" y="285438"/>
                </a:cubicBezTo>
                <a:cubicBezTo>
                  <a:pt x="218124" y="285450"/>
                  <a:pt x="215089" y="284825"/>
                  <a:pt x="212504" y="283562"/>
                </a:cubicBezTo>
                <a:cubicBezTo>
                  <a:pt x="209919" y="282299"/>
                  <a:pt x="207684" y="280323"/>
                  <a:pt x="205799" y="277635"/>
                </a:cubicBezTo>
                <a:cubicBezTo>
                  <a:pt x="203239" y="273975"/>
                  <a:pt x="201455" y="268340"/>
                  <a:pt x="200446" y="260729"/>
                </a:cubicBezTo>
                <a:cubicBezTo>
                  <a:pt x="199437" y="253118"/>
                  <a:pt x="198953" y="242681"/>
                  <a:pt x="198995" y="229418"/>
                </a:cubicBezTo>
                <a:cubicBezTo>
                  <a:pt x="198953" y="216251"/>
                  <a:pt x="199437" y="205872"/>
                  <a:pt x="200446" y="198282"/>
                </a:cubicBezTo>
                <a:cubicBezTo>
                  <a:pt x="201455" y="190692"/>
                  <a:pt x="203239" y="185065"/>
                  <a:pt x="205799" y="181401"/>
                </a:cubicBezTo>
                <a:cubicBezTo>
                  <a:pt x="207684" y="178712"/>
                  <a:pt x="209919" y="176737"/>
                  <a:pt x="212504" y="175474"/>
                </a:cubicBezTo>
                <a:cubicBezTo>
                  <a:pt x="215089" y="174211"/>
                  <a:pt x="218124" y="173586"/>
                  <a:pt x="221610" y="173599"/>
                </a:cubicBezTo>
                <a:close/>
                <a:moveTo>
                  <a:pt x="346044" y="150421"/>
                </a:moveTo>
                <a:lnTo>
                  <a:pt x="307443" y="168020"/>
                </a:lnTo>
                <a:lnTo>
                  <a:pt x="307443" y="196419"/>
                </a:lnTo>
                <a:lnTo>
                  <a:pt x="341447" y="181019"/>
                </a:lnTo>
                <a:lnTo>
                  <a:pt x="341447" y="308616"/>
                </a:lnTo>
                <a:lnTo>
                  <a:pt x="373426" y="308616"/>
                </a:lnTo>
                <a:lnTo>
                  <a:pt x="373426" y="150421"/>
                </a:lnTo>
                <a:close/>
                <a:moveTo>
                  <a:pt x="221610" y="147621"/>
                </a:moveTo>
                <a:cubicBezTo>
                  <a:pt x="213296" y="147621"/>
                  <a:pt x="205960" y="148869"/>
                  <a:pt x="199601" y="151367"/>
                </a:cubicBezTo>
                <a:cubicBezTo>
                  <a:pt x="193242" y="153865"/>
                  <a:pt x="187910" y="157612"/>
                  <a:pt x="183605" y="162608"/>
                </a:cubicBezTo>
                <a:cubicBezTo>
                  <a:pt x="177929" y="168949"/>
                  <a:pt x="173741" y="177457"/>
                  <a:pt x="171038" y="188130"/>
                </a:cubicBezTo>
                <a:cubicBezTo>
                  <a:pt x="168336" y="198803"/>
                  <a:pt x="166995" y="212566"/>
                  <a:pt x="167016" y="229418"/>
                </a:cubicBezTo>
                <a:cubicBezTo>
                  <a:pt x="166995" y="246366"/>
                  <a:pt x="168336" y="260187"/>
                  <a:pt x="171038" y="270881"/>
                </a:cubicBezTo>
                <a:cubicBezTo>
                  <a:pt x="173741" y="281575"/>
                  <a:pt x="177929" y="290091"/>
                  <a:pt x="183605" y="296429"/>
                </a:cubicBezTo>
                <a:cubicBezTo>
                  <a:pt x="187910" y="301424"/>
                  <a:pt x="193242" y="305171"/>
                  <a:pt x="199601" y="307669"/>
                </a:cubicBezTo>
                <a:cubicBezTo>
                  <a:pt x="205960" y="310167"/>
                  <a:pt x="213296" y="311416"/>
                  <a:pt x="221610" y="311416"/>
                </a:cubicBezTo>
                <a:cubicBezTo>
                  <a:pt x="229924" y="311416"/>
                  <a:pt x="237260" y="310167"/>
                  <a:pt x="243619" y="307669"/>
                </a:cubicBezTo>
                <a:cubicBezTo>
                  <a:pt x="249978" y="305171"/>
                  <a:pt x="255310" y="301424"/>
                  <a:pt x="259615" y="296429"/>
                </a:cubicBezTo>
                <a:cubicBezTo>
                  <a:pt x="265203" y="290091"/>
                  <a:pt x="269367" y="281575"/>
                  <a:pt x="272107" y="270881"/>
                </a:cubicBezTo>
                <a:cubicBezTo>
                  <a:pt x="274847" y="260187"/>
                  <a:pt x="276213" y="246366"/>
                  <a:pt x="276204" y="229418"/>
                </a:cubicBezTo>
                <a:cubicBezTo>
                  <a:pt x="276213" y="212566"/>
                  <a:pt x="274847" y="198803"/>
                  <a:pt x="272107" y="188130"/>
                </a:cubicBezTo>
                <a:cubicBezTo>
                  <a:pt x="269367" y="177457"/>
                  <a:pt x="265203" y="168949"/>
                  <a:pt x="259615" y="162608"/>
                </a:cubicBezTo>
                <a:cubicBezTo>
                  <a:pt x="255310" y="157612"/>
                  <a:pt x="249978" y="153865"/>
                  <a:pt x="243619" y="151367"/>
                </a:cubicBezTo>
                <a:cubicBezTo>
                  <a:pt x="237260" y="148869"/>
                  <a:pt x="229924" y="147621"/>
                  <a:pt x="221610" y="147621"/>
                </a:cubicBezTo>
                <a:close/>
                <a:moveTo>
                  <a:pt x="218347" y="0"/>
                </a:moveTo>
                <a:cubicBezTo>
                  <a:pt x="338937" y="0"/>
                  <a:pt x="436694" y="97757"/>
                  <a:pt x="436694" y="218347"/>
                </a:cubicBezTo>
                <a:cubicBezTo>
                  <a:pt x="436694" y="338937"/>
                  <a:pt x="338937" y="436694"/>
                  <a:pt x="218347" y="436694"/>
                </a:cubicBezTo>
                <a:cubicBezTo>
                  <a:pt x="97757" y="436694"/>
                  <a:pt x="0" y="338937"/>
                  <a:pt x="0" y="218347"/>
                </a:cubicBezTo>
                <a:cubicBezTo>
                  <a:pt x="0" y="97757"/>
                  <a:pt x="97757" y="0"/>
                  <a:pt x="218347" y="0"/>
                </a:cubicBezTo>
                <a:close/>
              </a:path>
            </a:pathLst>
          </a:custGeom>
          <a:solidFill>
            <a:srgbClr val="2B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099670" y="3789040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spc="-15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제목을 입력하세요</a:t>
            </a:r>
            <a:endParaRPr lang="en-US" altLang="ko-KR" sz="2400" spc="-15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0" name="자유형 19"/>
          <p:cNvSpPr/>
          <p:nvPr/>
        </p:nvSpPr>
        <p:spPr>
          <a:xfrm>
            <a:off x="4595614" y="4347742"/>
            <a:ext cx="436694" cy="436694"/>
          </a:xfrm>
          <a:custGeom>
            <a:avLst/>
            <a:gdLst/>
            <a:ahLst/>
            <a:cxnLst/>
            <a:rect l="l" t="t" r="r" b="b"/>
            <a:pathLst>
              <a:path w="436694" h="436694">
                <a:moveTo>
                  <a:pt x="221610" y="173599"/>
                </a:moveTo>
                <a:cubicBezTo>
                  <a:pt x="224996" y="173586"/>
                  <a:pt x="227981" y="174211"/>
                  <a:pt x="230566" y="175474"/>
                </a:cubicBezTo>
                <a:cubicBezTo>
                  <a:pt x="233151" y="176737"/>
                  <a:pt x="235436" y="178713"/>
                  <a:pt x="237421" y="181401"/>
                </a:cubicBezTo>
                <a:cubicBezTo>
                  <a:pt x="239981" y="185065"/>
                  <a:pt x="241765" y="190692"/>
                  <a:pt x="242774" y="198282"/>
                </a:cubicBezTo>
                <a:cubicBezTo>
                  <a:pt x="243783" y="205872"/>
                  <a:pt x="244267" y="216251"/>
                  <a:pt x="244225" y="229418"/>
                </a:cubicBezTo>
                <a:cubicBezTo>
                  <a:pt x="244267" y="242681"/>
                  <a:pt x="243783" y="253118"/>
                  <a:pt x="242774" y="260729"/>
                </a:cubicBezTo>
                <a:cubicBezTo>
                  <a:pt x="241765" y="268340"/>
                  <a:pt x="239981" y="273975"/>
                  <a:pt x="237421" y="277635"/>
                </a:cubicBezTo>
                <a:cubicBezTo>
                  <a:pt x="235436" y="280323"/>
                  <a:pt x="233151" y="282299"/>
                  <a:pt x="230566" y="283562"/>
                </a:cubicBezTo>
                <a:cubicBezTo>
                  <a:pt x="227981" y="284825"/>
                  <a:pt x="224996" y="285450"/>
                  <a:pt x="221610" y="285438"/>
                </a:cubicBezTo>
                <a:cubicBezTo>
                  <a:pt x="218124" y="285450"/>
                  <a:pt x="215089" y="284825"/>
                  <a:pt x="212504" y="283562"/>
                </a:cubicBezTo>
                <a:cubicBezTo>
                  <a:pt x="209919" y="282299"/>
                  <a:pt x="207684" y="280323"/>
                  <a:pt x="205799" y="277635"/>
                </a:cubicBezTo>
                <a:cubicBezTo>
                  <a:pt x="203239" y="273975"/>
                  <a:pt x="201455" y="268340"/>
                  <a:pt x="200446" y="260729"/>
                </a:cubicBezTo>
                <a:cubicBezTo>
                  <a:pt x="199437" y="253118"/>
                  <a:pt x="198953" y="242681"/>
                  <a:pt x="198995" y="229418"/>
                </a:cubicBezTo>
                <a:cubicBezTo>
                  <a:pt x="198953" y="216251"/>
                  <a:pt x="199437" y="205872"/>
                  <a:pt x="200446" y="198282"/>
                </a:cubicBezTo>
                <a:cubicBezTo>
                  <a:pt x="201455" y="190692"/>
                  <a:pt x="203239" y="185065"/>
                  <a:pt x="205799" y="181401"/>
                </a:cubicBezTo>
                <a:cubicBezTo>
                  <a:pt x="207684" y="178713"/>
                  <a:pt x="209919" y="176737"/>
                  <a:pt x="212504" y="175474"/>
                </a:cubicBezTo>
                <a:cubicBezTo>
                  <a:pt x="215089" y="174211"/>
                  <a:pt x="218124" y="173586"/>
                  <a:pt x="221610" y="173599"/>
                </a:cubicBezTo>
                <a:close/>
                <a:moveTo>
                  <a:pt x="345035" y="147621"/>
                </a:moveTo>
                <a:cubicBezTo>
                  <a:pt x="334080" y="147725"/>
                  <a:pt x="324831" y="149914"/>
                  <a:pt x="317286" y="154186"/>
                </a:cubicBezTo>
                <a:cubicBezTo>
                  <a:pt x="309741" y="158459"/>
                  <a:pt x="304019" y="164187"/>
                  <a:pt x="300120" y="171371"/>
                </a:cubicBezTo>
                <a:cubicBezTo>
                  <a:pt x="296220" y="178555"/>
                  <a:pt x="294261" y="186567"/>
                  <a:pt x="294241" y="195407"/>
                </a:cubicBezTo>
                <a:lnTo>
                  <a:pt x="294241" y="201209"/>
                </a:lnTo>
                <a:lnTo>
                  <a:pt x="326220" y="201209"/>
                </a:lnTo>
                <a:lnTo>
                  <a:pt x="326220" y="195407"/>
                </a:lnTo>
                <a:cubicBezTo>
                  <a:pt x="326254" y="188458"/>
                  <a:pt x="327888" y="183098"/>
                  <a:pt x="331124" y="179326"/>
                </a:cubicBezTo>
                <a:cubicBezTo>
                  <a:pt x="334360" y="175554"/>
                  <a:pt x="338997" y="173645"/>
                  <a:pt x="345035" y="173599"/>
                </a:cubicBezTo>
                <a:cubicBezTo>
                  <a:pt x="351065" y="173657"/>
                  <a:pt x="355669" y="175591"/>
                  <a:pt x="358846" y="179401"/>
                </a:cubicBezTo>
                <a:cubicBezTo>
                  <a:pt x="362024" y="183211"/>
                  <a:pt x="363625" y="188546"/>
                  <a:pt x="363650" y="195407"/>
                </a:cubicBezTo>
                <a:cubicBezTo>
                  <a:pt x="363687" y="199712"/>
                  <a:pt x="362912" y="203705"/>
                  <a:pt x="361323" y="207386"/>
                </a:cubicBezTo>
                <a:cubicBezTo>
                  <a:pt x="359734" y="211066"/>
                  <a:pt x="357107" y="215009"/>
                  <a:pt x="353442" y="219215"/>
                </a:cubicBezTo>
                <a:lnTo>
                  <a:pt x="296440" y="285036"/>
                </a:lnTo>
                <a:lnTo>
                  <a:pt x="296440" y="308616"/>
                </a:lnTo>
                <a:lnTo>
                  <a:pt x="398029" y="308616"/>
                </a:lnTo>
                <a:lnTo>
                  <a:pt x="398029" y="282837"/>
                </a:lnTo>
                <a:lnTo>
                  <a:pt x="337629" y="282837"/>
                </a:lnTo>
                <a:lnTo>
                  <a:pt x="379839" y="234220"/>
                </a:lnTo>
                <a:cubicBezTo>
                  <a:pt x="385744" y="227576"/>
                  <a:pt x="389874" y="221407"/>
                  <a:pt x="392231" y="215714"/>
                </a:cubicBezTo>
                <a:cubicBezTo>
                  <a:pt x="394588" y="210020"/>
                  <a:pt x="395720" y="203251"/>
                  <a:pt x="395629" y="195407"/>
                </a:cubicBezTo>
                <a:cubicBezTo>
                  <a:pt x="395612" y="186567"/>
                  <a:pt x="393669" y="178555"/>
                  <a:pt x="389802" y="171371"/>
                </a:cubicBezTo>
                <a:cubicBezTo>
                  <a:pt x="385935" y="164187"/>
                  <a:pt x="380245" y="158459"/>
                  <a:pt x="372732" y="154186"/>
                </a:cubicBezTo>
                <a:cubicBezTo>
                  <a:pt x="365220" y="149914"/>
                  <a:pt x="355987" y="147725"/>
                  <a:pt x="345035" y="147621"/>
                </a:cubicBezTo>
                <a:close/>
                <a:moveTo>
                  <a:pt x="221610" y="147621"/>
                </a:moveTo>
                <a:cubicBezTo>
                  <a:pt x="213296" y="147621"/>
                  <a:pt x="205960" y="148870"/>
                  <a:pt x="199601" y="151367"/>
                </a:cubicBezTo>
                <a:cubicBezTo>
                  <a:pt x="193242" y="153865"/>
                  <a:pt x="187910" y="157612"/>
                  <a:pt x="183605" y="162608"/>
                </a:cubicBezTo>
                <a:cubicBezTo>
                  <a:pt x="177929" y="168950"/>
                  <a:pt x="173741" y="177457"/>
                  <a:pt x="171038" y="188130"/>
                </a:cubicBezTo>
                <a:cubicBezTo>
                  <a:pt x="168336" y="198803"/>
                  <a:pt x="166995" y="212566"/>
                  <a:pt x="167016" y="229418"/>
                </a:cubicBezTo>
                <a:cubicBezTo>
                  <a:pt x="166995" y="246366"/>
                  <a:pt x="168336" y="260187"/>
                  <a:pt x="171038" y="270881"/>
                </a:cubicBezTo>
                <a:cubicBezTo>
                  <a:pt x="173741" y="281575"/>
                  <a:pt x="177929" y="290091"/>
                  <a:pt x="183605" y="296429"/>
                </a:cubicBezTo>
                <a:cubicBezTo>
                  <a:pt x="187910" y="301424"/>
                  <a:pt x="193242" y="305171"/>
                  <a:pt x="199601" y="307669"/>
                </a:cubicBezTo>
                <a:cubicBezTo>
                  <a:pt x="205960" y="310167"/>
                  <a:pt x="213296" y="311416"/>
                  <a:pt x="221610" y="311416"/>
                </a:cubicBezTo>
                <a:cubicBezTo>
                  <a:pt x="229924" y="311416"/>
                  <a:pt x="237260" y="310167"/>
                  <a:pt x="243619" y="307669"/>
                </a:cubicBezTo>
                <a:cubicBezTo>
                  <a:pt x="249978" y="305171"/>
                  <a:pt x="255310" y="301424"/>
                  <a:pt x="259615" y="296429"/>
                </a:cubicBezTo>
                <a:cubicBezTo>
                  <a:pt x="265203" y="290091"/>
                  <a:pt x="269367" y="281575"/>
                  <a:pt x="272107" y="270881"/>
                </a:cubicBezTo>
                <a:cubicBezTo>
                  <a:pt x="274847" y="260187"/>
                  <a:pt x="276213" y="246366"/>
                  <a:pt x="276204" y="229418"/>
                </a:cubicBezTo>
                <a:cubicBezTo>
                  <a:pt x="276213" y="212566"/>
                  <a:pt x="274847" y="198803"/>
                  <a:pt x="272107" y="188130"/>
                </a:cubicBezTo>
                <a:cubicBezTo>
                  <a:pt x="269367" y="177457"/>
                  <a:pt x="265203" y="168950"/>
                  <a:pt x="259615" y="162608"/>
                </a:cubicBezTo>
                <a:cubicBezTo>
                  <a:pt x="255310" y="157612"/>
                  <a:pt x="249978" y="153865"/>
                  <a:pt x="243619" y="151367"/>
                </a:cubicBezTo>
                <a:cubicBezTo>
                  <a:pt x="237260" y="148870"/>
                  <a:pt x="229924" y="147621"/>
                  <a:pt x="221610" y="147621"/>
                </a:cubicBezTo>
                <a:close/>
                <a:moveTo>
                  <a:pt x="218347" y="0"/>
                </a:moveTo>
                <a:cubicBezTo>
                  <a:pt x="338937" y="0"/>
                  <a:pt x="436694" y="97757"/>
                  <a:pt x="436694" y="218347"/>
                </a:cubicBezTo>
                <a:cubicBezTo>
                  <a:pt x="436694" y="338937"/>
                  <a:pt x="338937" y="436694"/>
                  <a:pt x="218347" y="436694"/>
                </a:cubicBezTo>
                <a:cubicBezTo>
                  <a:pt x="97757" y="436694"/>
                  <a:pt x="0" y="338937"/>
                  <a:pt x="0" y="218347"/>
                </a:cubicBezTo>
                <a:cubicBezTo>
                  <a:pt x="0" y="97757"/>
                  <a:pt x="97757" y="0"/>
                  <a:pt x="218347" y="0"/>
                </a:cubicBezTo>
                <a:close/>
              </a:path>
            </a:pathLst>
          </a:custGeom>
          <a:solidFill>
            <a:srgbClr val="2B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99670" y="4403083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spc="-150" dirty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제목을 입력하세요</a:t>
            </a:r>
            <a:endParaRPr lang="en-US" altLang="ko-KR" sz="2400" spc="-15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4595614" y="4974271"/>
            <a:ext cx="436694" cy="436694"/>
          </a:xfrm>
          <a:custGeom>
            <a:avLst/>
            <a:gdLst/>
            <a:ahLst/>
            <a:cxnLst/>
            <a:rect l="l" t="t" r="r" b="b"/>
            <a:pathLst>
              <a:path w="436694" h="436694">
                <a:moveTo>
                  <a:pt x="221610" y="173599"/>
                </a:moveTo>
                <a:cubicBezTo>
                  <a:pt x="224996" y="173586"/>
                  <a:pt x="227981" y="174211"/>
                  <a:pt x="230566" y="175474"/>
                </a:cubicBezTo>
                <a:cubicBezTo>
                  <a:pt x="233151" y="176737"/>
                  <a:pt x="235436" y="178713"/>
                  <a:pt x="237421" y="181401"/>
                </a:cubicBezTo>
                <a:cubicBezTo>
                  <a:pt x="239981" y="185065"/>
                  <a:pt x="241765" y="190692"/>
                  <a:pt x="242774" y="198282"/>
                </a:cubicBezTo>
                <a:cubicBezTo>
                  <a:pt x="243783" y="205872"/>
                  <a:pt x="244267" y="216251"/>
                  <a:pt x="244225" y="229418"/>
                </a:cubicBezTo>
                <a:cubicBezTo>
                  <a:pt x="244267" y="242681"/>
                  <a:pt x="243783" y="253118"/>
                  <a:pt x="242774" y="260729"/>
                </a:cubicBezTo>
                <a:cubicBezTo>
                  <a:pt x="241765" y="268340"/>
                  <a:pt x="239981" y="273975"/>
                  <a:pt x="237421" y="277635"/>
                </a:cubicBezTo>
                <a:cubicBezTo>
                  <a:pt x="235436" y="280323"/>
                  <a:pt x="233151" y="282299"/>
                  <a:pt x="230566" y="283562"/>
                </a:cubicBezTo>
                <a:cubicBezTo>
                  <a:pt x="227981" y="284825"/>
                  <a:pt x="224996" y="285450"/>
                  <a:pt x="221610" y="285438"/>
                </a:cubicBezTo>
                <a:cubicBezTo>
                  <a:pt x="218124" y="285450"/>
                  <a:pt x="215089" y="284825"/>
                  <a:pt x="212504" y="283562"/>
                </a:cubicBezTo>
                <a:cubicBezTo>
                  <a:pt x="209919" y="282299"/>
                  <a:pt x="207684" y="280323"/>
                  <a:pt x="205799" y="277635"/>
                </a:cubicBezTo>
                <a:cubicBezTo>
                  <a:pt x="203239" y="273975"/>
                  <a:pt x="201455" y="268340"/>
                  <a:pt x="200446" y="260729"/>
                </a:cubicBezTo>
                <a:cubicBezTo>
                  <a:pt x="199437" y="253118"/>
                  <a:pt x="198953" y="242681"/>
                  <a:pt x="198995" y="229418"/>
                </a:cubicBezTo>
                <a:cubicBezTo>
                  <a:pt x="198953" y="216251"/>
                  <a:pt x="199437" y="205872"/>
                  <a:pt x="200446" y="198282"/>
                </a:cubicBezTo>
                <a:cubicBezTo>
                  <a:pt x="201455" y="190692"/>
                  <a:pt x="203239" y="185065"/>
                  <a:pt x="205799" y="181401"/>
                </a:cubicBezTo>
                <a:cubicBezTo>
                  <a:pt x="207684" y="178713"/>
                  <a:pt x="209919" y="176737"/>
                  <a:pt x="212504" y="175474"/>
                </a:cubicBezTo>
                <a:cubicBezTo>
                  <a:pt x="215089" y="174211"/>
                  <a:pt x="218124" y="173586"/>
                  <a:pt x="221610" y="173599"/>
                </a:cubicBezTo>
                <a:close/>
                <a:moveTo>
                  <a:pt x="344835" y="147621"/>
                </a:moveTo>
                <a:cubicBezTo>
                  <a:pt x="329516" y="147870"/>
                  <a:pt x="317650" y="151918"/>
                  <a:pt x="309236" y="159764"/>
                </a:cubicBezTo>
                <a:cubicBezTo>
                  <a:pt x="300822" y="167610"/>
                  <a:pt x="296558" y="177759"/>
                  <a:pt x="296441" y="190212"/>
                </a:cubicBezTo>
                <a:lnTo>
                  <a:pt x="296441" y="194415"/>
                </a:lnTo>
                <a:lnTo>
                  <a:pt x="327620" y="194415"/>
                </a:lnTo>
                <a:lnTo>
                  <a:pt x="327620" y="192413"/>
                </a:lnTo>
                <a:cubicBezTo>
                  <a:pt x="327700" y="186463"/>
                  <a:pt x="329293" y="181851"/>
                  <a:pt x="332399" y="178578"/>
                </a:cubicBezTo>
                <a:cubicBezTo>
                  <a:pt x="335506" y="175304"/>
                  <a:pt x="339652" y="173645"/>
                  <a:pt x="344835" y="173599"/>
                </a:cubicBezTo>
                <a:cubicBezTo>
                  <a:pt x="350106" y="173645"/>
                  <a:pt x="354276" y="175304"/>
                  <a:pt x="357346" y="178578"/>
                </a:cubicBezTo>
                <a:cubicBezTo>
                  <a:pt x="360415" y="181851"/>
                  <a:pt x="361983" y="186463"/>
                  <a:pt x="362050" y="192413"/>
                </a:cubicBezTo>
                <a:cubicBezTo>
                  <a:pt x="361979" y="199114"/>
                  <a:pt x="360219" y="204126"/>
                  <a:pt x="356770" y="207450"/>
                </a:cubicBezTo>
                <a:cubicBezTo>
                  <a:pt x="353322" y="210773"/>
                  <a:pt x="348609" y="212433"/>
                  <a:pt x="342633" y="212429"/>
                </a:cubicBezTo>
                <a:lnTo>
                  <a:pt x="328621" y="212429"/>
                </a:lnTo>
                <a:lnTo>
                  <a:pt x="328621" y="237807"/>
                </a:lnTo>
                <a:lnTo>
                  <a:pt x="342633" y="237807"/>
                </a:lnTo>
                <a:cubicBezTo>
                  <a:pt x="350272" y="237786"/>
                  <a:pt x="356109" y="239779"/>
                  <a:pt x="360146" y="243786"/>
                </a:cubicBezTo>
                <a:cubicBezTo>
                  <a:pt x="364182" y="247793"/>
                  <a:pt x="366217" y="253938"/>
                  <a:pt x="366250" y="262223"/>
                </a:cubicBezTo>
                <a:cubicBezTo>
                  <a:pt x="366158" y="269669"/>
                  <a:pt x="364190" y="275390"/>
                  <a:pt x="360346" y="279384"/>
                </a:cubicBezTo>
                <a:cubicBezTo>
                  <a:pt x="356501" y="283378"/>
                  <a:pt x="351331" y="285396"/>
                  <a:pt x="344835" y="285438"/>
                </a:cubicBezTo>
                <a:cubicBezTo>
                  <a:pt x="338347" y="285396"/>
                  <a:pt x="333210" y="283378"/>
                  <a:pt x="329424" y="279384"/>
                </a:cubicBezTo>
                <a:cubicBezTo>
                  <a:pt x="325638" y="275390"/>
                  <a:pt x="323703" y="269669"/>
                  <a:pt x="323620" y="262223"/>
                </a:cubicBezTo>
                <a:lnTo>
                  <a:pt x="323620" y="260021"/>
                </a:lnTo>
                <a:lnTo>
                  <a:pt x="291641" y="260021"/>
                </a:lnTo>
                <a:lnTo>
                  <a:pt x="291641" y="263824"/>
                </a:lnTo>
                <a:cubicBezTo>
                  <a:pt x="291894" y="278498"/>
                  <a:pt x="296834" y="290056"/>
                  <a:pt x="306460" y="298498"/>
                </a:cubicBezTo>
                <a:cubicBezTo>
                  <a:pt x="316086" y="306940"/>
                  <a:pt x="328877" y="311246"/>
                  <a:pt x="344835" y="311416"/>
                </a:cubicBezTo>
                <a:cubicBezTo>
                  <a:pt x="360967" y="311246"/>
                  <a:pt x="373809" y="306940"/>
                  <a:pt x="383360" y="298498"/>
                </a:cubicBezTo>
                <a:cubicBezTo>
                  <a:pt x="392911" y="290056"/>
                  <a:pt x="397801" y="278498"/>
                  <a:pt x="398029" y="263824"/>
                </a:cubicBezTo>
                <a:cubicBezTo>
                  <a:pt x="397983" y="253459"/>
                  <a:pt x="395527" y="244923"/>
                  <a:pt x="390659" y="238215"/>
                </a:cubicBezTo>
                <a:cubicBezTo>
                  <a:pt x="385791" y="231506"/>
                  <a:pt x="378788" y="226974"/>
                  <a:pt x="369648" y="224618"/>
                </a:cubicBezTo>
                <a:cubicBezTo>
                  <a:pt x="376846" y="222287"/>
                  <a:pt x="382582" y="218205"/>
                  <a:pt x="386858" y="212372"/>
                </a:cubicBezTo>
                <a:cubicBezTo>
                  <a:pt x="391134" y="206538"/>
                  <a:pt x="393324" y="199151"/>
                  <a:pt x="393429" y="190212"/>
                </a:cubicBezTo>
                <a:cubicBezTo>
                  <a:pt x="393317" y="177759"/>
                  <a:pt x="389043" y="167610"/>
                  <a:pt x="380609" y="159764"/>
                </a:cubicBezTo>
                <a:cubicBezTo>
                  <a:pt x="372174" y="151918"/>
                  <a:pt x="360250" y="147870"/>
                  <a:pt x="344835" y="147621"/>
                </a:cubicBezTo>
                <a:close/>
                <a:moveTo>
                  <a:pt x="221610" y="147621"/>
                </a:moveTo>
                <a:cubicBezTo>
                  <a:pt x="213296" y="147621"/>
                  <a:pt x="205960" y="148870"/>
                  <a:pt x="199601" y="151367"/>
                </a:cubicBezTo>
                <a:cubicBezTo>
                  <a:pt x="193242" y="153865"/>
                  <a:pt x="187910" y="157612"/>
                  <a:pt x="183605" y="162608"/>
                </a:cubicBezTo>
                <a:cubicBezTo>
                  <a:pt x="177929" y="168950"/>
                  <a:pt x="173741" y="177457"/>
                  <a:pt x="171038" y="188130"/>
                </a:cubicBezTo>
                <a:cubicBezTo>
                  <a:pt x="168336" y="198803"/>
                  <a:pt x="166995" y="212566"/>
                  <a:pt x="167016" y="229418"/>
                </a:cubicBezTo>
                <a:cubicBezTo>
                  <a:pt x="166995" y="246366"/>
                  <a:pt x="168336" y="260187"/>
                  <a:pt x="171038" y="270881"/>
                </a:cubicBezTo>
                <a:cubicBezTo>
                  <a:pt x="173741" y="281575"/>
                  <a:pt x="177929" y="290091"/>
                  <a:pt x="183605" y="296429"/>
                </a:cubicBezTo>
                <a:cubicBezTo>
                  <a:pt x="187910" y="301424"/>
                  <a:pt x="193242" y="305171"/>
                  <a:pt x="199601" y="307669"/>
                </a:cubicBezTo>
                <a:cubicBezTo>
                  <a:pt x="205960" y="310167"/>
                  <a:pt x="213296" y="311416"/>
                  <a:pt x="221610" y="311416"/>
                </a:cubicBezTo>
                <a:cubicBezTo>
                  <a:pt x="229924" y="311416"/>
                  <a:pt x="237260" y="310167"/>
                  <a:pt x="243619" y="307669"/>
                </a:cubicBezTo>
                <a:cubicBezTo>
                  <a:pt x="249978" y="305171"/>
                  <a:pt x="255310" y="301424"/>
                  <a:pt x="259615" y="296429"/>
                </a:cubicBezTo>
                <a:cubicBezTo>
                  <a:pt x="265203" y="290091"/>
                  <a:pt x="269367" y="281575"/>
                  <a:pt x="272107" y="270881"/>
                </a:cubicBezTo>
                <a:cubicBezTo>
                  <a:pt x="274847" y="260187"/>
                  <a:pt x="276213" y="246366"/>
                  <a:pt x="276204" y="229418"/>
                </a:cubicBezTo>
                <a:cubicBezTo>
                  <a:pt x="276213" y="212566"/>
                  <a:pt x="274847" y="198803"/>
                  <a:pt x="272107" y="188130"/>
                </a:cubicBezTo>
                <a:cubicBezTo>
                  <a:pt x="269367" y="177457"/>
                  <a:pt x="265203" y="168950"/>
                  <a:pt x="259615" y="162608"/>
                </a:cubicBezTo>
                <a:cubicBezTo>
                  <a:pt x="255310" y="157612"/>
                  <a:pt x="249978" y="153865"/>
                  <a:pt x="243619" y="151367"/>
                </a:cubicBezTo>
                <a:cubicBezTo>
                  <a:pt x="237260" y="148870"/>
                  <a:pt x="229924" y="147621"/>
                  <a:pt x="221610" y="147621"/>
                </a:cubicBezTo>
                <a:close/>
                <a:moveTo>
                  <a:pt x="218347" y="0"/>
                </a:moveTo>
                <a:cubicBezTo>
                  <a:pt x="338937" y="0"/>
                  <a:pt x="436694" y="97757"/>
                  <a:pt x="436694" y="218347"/>
                </a:cubicBezTo>
                <a:cubicBezTo>
                  <a:pt x="436694" y="338937"/>
                  <a:pt x="338937" y="436694"/>
                  <a:pt x="218347" y="436694"/>
                </a:cubicBezTo>
                <a:cubicBezTo>
                  <a:pt x="97757" y="436694"/>
                  <a:pt x="0" y="338937"/>
                  <a:pt x="0" y="218347"/>
                </a:cubicBezTo>
                <a:cubicBezTo>
                  <a:pt x="0" y="97757"/>
                  <a:pt x="97757" y="0"/>
                  <a:pt x="218347" y="0"/>
                </a:cubicBezTo>
                <a:close/>
              </a:path>
            </a:pathLst>
          </a:custGeom>
          <a:solidFill>
            <a:srgbClr val="2B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99670" y="5029612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spc="-150" dirty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제목을 입력하세요</a:t>
            </a:r>
            <a:endParaRPr lang="en-US" altLang="ko-KR" sz="2400" spc="-15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619672" y="2132856"/>
            <a:ext cx="1296144" cy="0"/>
          </a:xfrm>
          <a:prstGeom prst="line">
            <a:avLst/>
          </a:prstGeom>
          <a:ln w="1905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619672" y="3120777"/>
            <a:ext cx="720080" cy="0"/>
          </a:xfrm>
          <a:prstGeom prst="line">
            <a:avLst/>
          </a:prstGeom>
          <a:ln w="381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877815"/>
      </p:ext>
    </p:extLst>
  </p:cSld>
  <p:clrMapOvr>
    <a:masterClrMapping/>
  </p:clrMapOvr>
  <p:transition spd="slow" advTm="2792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27584" y="829563"/>
            <a:ext cx="7488832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3200" spc="-150" dirty="0" smtClean="0">
                <a:solidFill>
                  <a:srgbClr val="2B293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소제목을 입력하시고</a:t>
            </a:r>
            <a:endParaRPr lang="en-US" altLang="ko-KR" sz="3200" spc="-150" dirty="0" smtClean="0">
              <a:solidFill>
                <a:srgbClr val="2B293F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4800" spc="-150" dirty="0" smtClean="0">
                <a:solidFill>
                  <a:srgbClr val="2B293F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주제를 입력하세요</a:t>
            </a:r>
            <a:endParaRPr lang="ko-KR" altLang="en-US" sz="4800" spc="-150" dirty="0">
              <a:solidFill>
                <a:srgbClr val="2B293F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264" y="3356992"/>
            <a:ext cx="278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2B293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제목</a:t>
            </a:r>
            <a:r>
              <a:rPr lang="en-US" altLang="ko-KR" sz="3600" dirty="0" smtClean="0">
                <a:solidFill>
                  <a:srgbClr val="2B293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001</a:t>
            </a:r>
            <a:endParaRPr lang="en-US" altLang="ko-KR" dirty="0">
              <a:solidFill>
                <a:srgbClr val="2B293F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75856" y="393305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목차 내용 입력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목차 내용 입력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목차 내용 입력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1128853"/>
      </p:ext>
    </p:extLst>
  </p:cSld>
  <p:clrMapOvr>
    <a:masterClrMapping/>
  </p:clrMapOvr>
  <p:transition spd="slow" advTm="2792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27584" y="829563"/>
            <a:ext cx="7488832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3200" spc="-150" dirty="0" smtClean="0">
                <a:solidFill>
                  <a:srgbClr val="2B293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소제목을 입력하시고</a:t>
            </a:r>
            <a:endParaRPr lang="en-US" altLang="ko-KR" sz="3200" spc="-150" dirty="0" smtClean="0">
              <a:solidFill>
                <a:srgbClr val="2B293F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4800" spc="-150" dirty="0" smtClean="0">
                <a:solidFill>
                  <a:srgbClr val="2B293F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주제를 입력하세요</a:t>
            </a:r>
            <a:endParaRPr lang="ko-KR" altLang="en-US" sz="4800" spc="-150" dirty="0">
              <a:solidFill>
                <a:srgbClr val="2B293F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264" y="3356992"/>
            <a:ext cx="278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solidFill>
                  <a:srgbClr val="A3C8D1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defRPr>
            </a:lvl1pPr>
          </a:lstStyle>
          <a:p>
            <a:r>
              <a:rPr lang="ko-KR" altLang="en-US" sz="3600" dirty="0" smtClean="0">
                <a:solidFill>
                  <a:srgbClr val="2B293F"/>
                </a:solidFill>
              </a:rPr>
              <a:t>제목</a:t>
            </a:r>
            <a:r>
              <a:rPr lang="en-US" altLang="ko-KR" sz="3600" dirty="0" smtClean="0">
                <a:solidFill>
                  <a:srgbClr val="2B293F"/>
                </a:solidFill>
              </a:rPr>
              <a:t>002</a:t>
            </a:r>
            <a:endParaRPr lang="ko-KR" altLang="en-US" sz="3600" dirty="0">
              <a:solidFill>
                <a:srgbClr val="2B293F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275856" y="3933056"/>
            <a:ext cx="5417484" cy="877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목차 내용 입력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목차 내용 입력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3" name="자유형 32"/>
          <p:cNvSpPr/>
          <p:nvPr/>
        </p:nvSpPr>
        <p:spPr>
          <a:xfrm>
            <a:off x="-1" y="4941168"/>
            <a:ext cx="5130732" cy="810632"/>
          </a:xfrm>
          <a:custGeom>
            <a:avLst/>
            <a:gdLst>
              <a:gd name="connsiteX0" fmla="*/ 0 w 5130732"/>
              <a:gd name="connsiteY0" fmla="*/ 0 h 810632"/>
              <a:gd name="connsiteX1" fmla="*/ 4280703 w 5130732"/>
              <a:gd name="connsiteY1" fmla="*/ 0 h 810632"/>
              <a:gd name="connsiteX2" fmla="*/ 4283967 w 5130732"/>
              <a:gd name="connsiteY2" fmla="*/ 0 h 810632"/>
              <a:gd name="connsiteX3" fmla="*/ 5130732 w 5130732"/>
              <a:gd name="connsiteY3" fmla="*/ 0 h 810632"/>
              <a:gd name="connsiteX4" fmla="*/ 4756625 w 5130732"/>
              <a:gd name="connsiteY4" fmla="*/ 810632 h 810632"/>
              <a:gd name="connsiteX5" fmla="*/ 4283967 w 5130732"/>
              <a:gd name="connsiteY5" fmla="*/ 810632 h 810632"/>
              <a:gd name="connsiteX6" fmla="*/ 3906596 w 5130732"/>
              <a:gd name="connsiteY6" fmla="*/ 810632 h 810632"/>
              <a:gd name="connsiteX7" fmla="*/ 0 w 5130732"/>
              <a:gd name="connsiteY7" fmla="*/ 810632 h 8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732" h="810632">
                <a:moveTo>
                  <a:pt x="0" y="0"/>
                </a:moveTo>
                <a:lnTo>
                  <a:pt x="4280703" y="0"/>
                </a:lnTo>
                <a:lnTo>
                  <a:pt x="4283967" y="0"/>
                </a:lnTo>
                <a:lnTo>
                  <a:pt x="5130732" y="0"/>
                </a:lnTo>
                <a:lnTo>
                  <a:pt x="4756625" y="810632"/>
                </a:lnTo>
                <a:lnTo>
                  <a:pt x="4283967" y="810632"/>
                </a:lnTo>
                <a:lnTo>
                  <a:pt x="3906596" y="810632"/>
                </a:lnTo>
                <a:lnTo>
                  <a:pt x="0" y="810632"/>
                </a:lnTo>
                <a:close/>
              </a:path>
            </a:pathLst>
          </a:custGeom>
          <a:solidFill>
            <a:srgbClr val="A3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60A2D4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818957" y="4934510"/>
            <a:ext cx="694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spc="-150" dirty="0" smtClean="0">
                <a:solidFill>
                  <a:srgbClr val="EEF1F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001</a:t>
            </a:r>
            <a:endParaRPr lang="ko-KR" altLang="en-US" sz="2400" spc="-150" dirty="0">
              <a:solidFill>
                <a:srgbClr val="EEF1F6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0" name="평행 사변형 29"/>
          <p:cNvSpPr/>
          <p:nvPr/>
        </p:nvSpPr>
        <p:spPr>
          <a:xfrm>
            <a:off x="4860032" y="4941168"/>
            <a:ext cx="1800200" cy="810632"/>
          </a:xfrm>
          <a:prstGeom prst="parallelogram">
            <a:avLst>
              <a:gd name="adj" fmla="val 46150"/>
            </a:avLst>
          </a:prstGeom>
          <a:solidFill>
            <a:srgbClr val="60A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60A2D4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10360" y="4941168"/>
            <a:ext cx="694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spc="-150" dirty="0" smtClean="0">
                <a:solidFill>
                  <a:srgbClr val="EEF1F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002</a:t>
            </a:r>
            <a:endParaRPr lang="ko-KR" altLang="en-US" sz="2400" spc="-150" dirty="0">
              <a:solidFill>
                <a:srgbClr val="EEF1F6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4" name="자유형 33"/>
          <p:cNvSpPr/>
          <p:nvPr/>
        </p:nvSpPr>
        <p:spPr>
          <a:xfrm>
            <a:off x="6368849" y="4941168"/>
            <a:ext cx="2775151" cy="810632"/>
          </a:xfrm>
          <a:custGeom>
            <a:avLst/>
            <a:gdLst>
              <a:gd name="connsiteX0" fmla="*/ 374107 w 2775151"/>
              <a:gd name="connsiteY0" fmla="*/ 0 h 810632"/>
              <a:gd name="connsiteX1" fmla="*/ 846766 w 2775151"/>
              <a:gd name="connsiteY1" fmla="*/ 0 h 810632"/>
              <a:gd name="connsiteX2" fmla="*/ 1569783 w 2775151"/>
              <a:gd name="connsiteY2" fmla="*/ 0 h 810632"/>
              <a:gd name="connsiteX3" fmla="*/ 2775151 w 2775151"/>
              <a:gd name="connsiteY3" fmla="*/ 0 h 810632"/>
              <a:gd name="connsiteX4" fmla="*/ 2775151 w 2775151"/>
              <a:gd name="connsiteY4" fmla="*/ 810632 h 810632"/>
              <a:gd name="connsiteX5" fmla="*/ 1195676 w 2775151"/>
              <a:gd name="connsiteY5" fmla="*/ 810632 h 810632"/>
              <a:gd name="connsiteX6" fmla="*/ 846766 w 2775151"/>
              <a:gd name="connsiteY6" fmla="*/ 810632 h 810632"/>
              <a:gd name="connsiteX7" fmla="*/ 0 w 2775151"/>
              <a:gd name="connsiteY7" fmla="*/ 810632 h 8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5151" h="810632">
                <a:moveTo>
                  <a:pt x="374107" y="0"/>
                </a:moveTo>
                <a:lnTo>
                  <a:pt x="846766" y="0"/>
                </a:lnTo>
                <a:lnTo>
                  <a:pt x="1569783" y="0"/>
                </a:lnTo>
                <a:lnTo>
                  <a:pt x="2775151" y="0"/>
                </a:lnTo>
                <a:lnTo>
                  <a:pt x="2775151" y="810632"/>
                </a:lnTo>
                <a:lnTo>
                  <a:pt x="1195676" y="810632"/>
                </a:lnTo>
                <a:lnTo>
                  <a:pt x="846766" y="810632"/>
                </a:lnTo>
                <a:lnTo>
                  <a:pt x="0" y="810632"/>
                </a:lnTo>
                <a:close/>
              </a:path>
            </a:pathLst>
          </a:custGeom>
          <a:solidFill>
            <a:srgbClr val="35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60A2D4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877927" y="4965179"/>
            <a:ext cx="694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spc="-150" dirty="0" smtClean="0">
                <a:solidFill>
                  <a:srgbClr val="EEF1F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003</a:t>
            </a:r>
            <a:endParaRPr lang="en-US" altLang="ko-KR" sz="2400" spc="-150" dirty="0">
              <a:solidFill>
                <a:srgbClr val="EEF1F6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4667716"/>
      </p:ext>
    </p:extLst>
  </p:cSld>
  <p:clrMapOvr>
    <a:masterClrMapping/>
  </p:clrMapOvr>
  <p:transition spd="slow" advTm="27928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32040" y="2925366"/>
            <a:ext cx="3610273" cy="52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4000" spc="-15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01</a:t>
            </a:r>
            <a:r>
              <a:rPr lang="en-US" altLang="ko-KR" sz="3200" spc="-15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 </a:t>
            </a:r>
            <a:r>
              <a:rPr lang="ko-KR" altLang="en-US" sz="3200" spc="-150" dirty="0" err="1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제목을입력</a:t>
            </a:r>
            <a:endParaRPr lang="en-US" altLang="ko-KR" sz="3200" spc="-15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764704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제목제목</a:t>
            </a:r>
            <a:endParaRPr lang="ko-KR" altLang="en-US" sz="4000" dirty="0">
              <a:solidFill>
                <a:schemeClr val="bg1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827584" y="548680"/>
            <a:ext cx="734481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827584" y="1616033"/>
            <a:ext cx="108012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77171"/>
      </p:ext>
    </p:extLst>
  </p:cSld>
  <p:clrMapOvr>
    <a:masterClrMapping/>
  </p:clrMapOvr>
  <p:transition spd="slow" advTm="2792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55576" y="1645724"/>
            <a:ext cx="3081037" cy="52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150" dirty="0" err="1" smtClean="0">
                <a:solidFill>
                  <a:srgbClr val="60A2D4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소제목입력</a:t>
            </a:r>
            <a:endParaRPr lang="ko-KR" altLang="en-US" sz="2800" dirty="0">
              <a:solidFill>
                <a:srgbClr val="60A2D4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55576" y="764704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 err="1" smtClean="0">
                <a:solidFill>
                  <a:srgbClr val="2B293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제목제목</a:t>
            </a:r>
            <a:endParaRPr lang="ko-KR" altLang="en-US" sz="4000" dirty="0">
              <a:solidFill>
                <a:srgbClr val="2B293F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827584" y="548680"/>
            <a:ext cx="7344866" cy="0"/>
          </a:xfrm>
          <a:prstGeom prst="line">
            <a:avLst/>
          </a:prstGeom>
          <a:ln w="127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827584" y="1616033"/>
            <a:ext cx="1080120" cy="0"/>
          </a:xfrm>
          <a:prstGeom prst="line">
            <a:avLst/>
          </a:prstGeom>
          <a:ln w="254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33463"/>
      </p:ext>
    </p:extLst>
  </p:cSld>
  <p:clrMapOvr>
    <a:masterClrMapping/>
  </p:clrMapOvr>
  <p:transition spd="slow" advTm="2792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55576" y="1645724"/>
            <a:ext cx="3081037" cy="52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150" dirty="0" err="1" smtClean="0">
                <a:solidFill>
                  <a:srgbClr val="60A2D4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소제목입력</a:t>
            </a:r>
            <a:endParaRPr lang="ko-KR" altLang="en-US" sz="2800" dirty="0">
              <a:solidFill>
                <a:srgbClr val="60A2D4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55576" y="764704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 err="1" smtClean="0">
                <a:solidFill>
                  <a:srgbClr val="2B293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제목제목</a:t>
            </a:r>
            <a:endParaRPr lang="ko-KR" altLang="en-US" sz="4000" dirty="0">
              <a:solidFill>
                <a:srgbClr val="2B293F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827584" y="548680"/>
            <a:ext cx="7344866" cy="0"/>
          </a:xfrm>
          <a:prstGeom prst="line">
            <a:avLst/>
          </a:prstGeom>
          <a:ln w="127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827584" y="1616033"/>
            <a:ext cx="1080120" cy="0"/>
          </a:xfrm>
          <a:prstGeom prst="line">
            <a:avLst/>
          </a:prstGeom>
          <a:ln w="254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423794" y="726432"/>
            <a:ext cx="1720835" cy="5629919"/>
          </a:xfrm>
          <a:prstGeom prst="rect">
            <a:avLst/>
          </a:prstGeom>
          <a:solidFill>
            <a:srgbClr val="35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93327" y="2924944"/>
            <a:ext cx="1720835" cy="3429894"/>
          </a:xfrm>
          <a:prstGeom prst="rect">
            <a:avLst/>
          </a:prstGeom>
          <a:solidFill>
            <a:srgbClr val="35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762861" y="3429000"/>
            <a:ext cx="1720834" cy="2934867"/>
          </a:xfrm>
          <a:prstGeom prst="rect">
            <a:avLst/>
          </a:prstGeom>
          <a:solidFill>
            <a:srgbClr val="35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35304" y="3908079"/>
            <a:ext cx="1720834" cy="2455788"/>
          </a:xfrm>
          <a:prstGeom prst="rect">
            <a:avLst/>
          </a:prstGeom>
          <a:solidFill>
            <a:srgbClr val="35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32366" y="5897501"/>
            <a:ext cx="93537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03648" y="5378104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872075" y="4858707"/>
            <a:ext cx="46767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950709" y="4611923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907" y="4037820"/>
            <a:ext cx="1783103" cy="21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2015</a:t>
            </a:r>
            <a:r>
              <a:rPr lang="ko-KR" altLang="en-US" sz="1400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년</a:t>
            </a:r>
            <a:endParaRPr lang="en-US" altLang="ko-KR" sz="14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참여기관 </a:t>
            </a: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10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개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강좌 수 </a:t>
            </a: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7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강좌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누적 수강 신청자 수</a:t>
            </a: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55,559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명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누적 방문자 수</a:t>
            </a: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446,832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명</a:t>
            </a:r>
            <a:endParaRPr lang="ko-KR" altLang="en-US" sz="1400" dirty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087073" y="5903641"/>
            <a:ext cx="112077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167147" y="5384244"/>
            <a:ext cx="949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592909" y="4864847"/>
            <a:ext cx="68694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762813" y="4618063"/>
            <a:ext cx="45981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4464" y="4037820"/>
            <a:ext cx="1783103" cy="21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2016</a:t>
            </a:r>
            <a:r>
              <a:rPr lang="ko-KR" altLang="en-US" sz="1400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년</a:t>
            </a:r>
            <a:endParaRPr lang="en-US" altLang="ko-KR" sz="14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참여기관 </a:t>
            </a: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38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개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강좌 수 </a:t>
            </a: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143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강좌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누적 수강 신청자 수</a:t>
            </a: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181,651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명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누적 방문자 수</a:t>
            </a: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2,128,542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명</a:t>
            </a:r>
            <a:endParaRPr lang="ko-KR" altLang="en-US" sz="1400" dirty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918459" y="5897501"/>
            <a:ext cx="112077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998533" y="5378104"/>
            <a:ext cx="949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424295" y="4858707"/>
            <a:ext cx="68694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594199" y="4611923"/>
            <a:ext cx="45981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037820"/>
            <a:ext cx="1783103" cy="21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2017</a:t>
            </a:r>
            <a:r>
              <a:rPr lang="ko-KR" altLang="en-US" sz="1400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년</a:t>
            </a:r>
            <a:endParaRPr lang="en-US" altLang="ko-KR" sz="14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참여기관 </a:t>
            </a: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69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개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강좌 수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324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강좌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누적 수강 신청자 수</a:t>
            </a: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295,460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명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누적 방문자 수</a:t>
            </a: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3,476,471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명</a:t>
            </a:r>
            <a:endParaRPr lang="ko-KR" altLang="en-US" sz="1400" dirty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58596" y="4620307"/>
            <a:ext cx="1192778" cy="1501602"/>
            <a:chOff x="6758596" y="4620307"/>
            <a:chExt cx="1192778" cy="1501602"/>
          </a:xfrm>
        </p:grpSpPr>
        <p:sp>
          <p:nvSpPr>
            <p:cNvPr id="36" name="직사각형 35"/>
            <p:cNvSpPr/>
            <p:nvPr/>
          </p:nvSpPr>
          <p:spPr>
            <a:xfrm>
              <a:off x="6758596" y="5905885"/>
              <a:ext cx="106479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838670" y="5386488"/>
              <a:ext cx="90168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264432" y="4867091"/>
              <a:ext cx="68694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434336" y="4620307"/>
              <a:ext cx="45981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399443" y="4037820"/>
            <a:ext cx="1783103" cy="21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2018</a:t>
            </a:r>
            <a:r>
              <a:rPr lang="ko-KR" altLang="en-US" sz="14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년</a:t>
            </a:r>
            <a:endParaRPr lang="en-US" altLang="ko-KR" sz="1400" dirty="0" smtClean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참여기관 </a:t>
            </a: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87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개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강좌 수 </a:t>
            </a: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500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강좌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누적 수강 신청자 수</a:t>
            </a: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696,185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명</a:t>
            </a:r>
            <a:endParaRPr lang="en-US" altLang="ko-KR" sz="1400" dirty="0" smtClean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누적 방문자 수</a:t>
            </a:r>
            <a:endParaRPr lang="en-US" altLang="ko-KR" sz="1400" dirty="0" smtClean="0">
              <a:solidFill>
                <a:schemeClr val="bg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6,891,569</a:t>
            </a:r>
            <a:r>
              <a:rPr lang="ko-KR" altLang="en-US" sz="1400" dirty="0" smtClean="0">
                <a:solidFill>
                  <a:srgbClr val="3574F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명</a:t>
            </a:r>
            <a:endParaRPr lang="ko-KR" altLang="en-US" sz="1400" dirty="0">
              <a:solidFill>
                <a:srgbClr val="3574F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574704"/>
      </p:ext>
    </p:extLst>
  </p:cSld>
  <p:clrMapOvr>
    <a:masterClrMapping/>
  </p:clrMapOvr>
  <p:transition spd="slow" advTm="279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4500017" y="2635491"/>
            <a:ext cx="1326004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spc="-15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분류입력</a:t>
            </a:r>
            <a:endParaRPr lang="en-US" altLang="ko-KR" sz="2400" spc="-150" dirty="0" smtClean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-150" dirty="0" smtClean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내용</a:t>
            </a:r>
            <a:endParaRPr lang="en-US" altLang="ko-KR" sz="2000" spc="-15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827584" y="548680"/>
            <a:ext cx="7344866" cy="0"/>
          </a:xfrm>
          <a:prstGeom prst="line">
            <a:avLst/>
          </a:prstGeom>
          <a:ln w="127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827584" y="1616033"/>
            <a:ext cx="1080120" cy="0"/>
          </a:xfrm>
          <a:prstGeom prst="line">
            <a:avLst/>
          </a:prstGeom>
          <a:ln w="254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755576" y="2729452"/>
            <a:ext cx="3188742" cy="3326869"/>
            <a:chOff x="776735" y="2406387"/>
            <a:chExt cx="3602851" cy="3758916"/>
          </a:xfrm>
        </p:grpSpPr>
        <p:grpSp>
          <p:nvGrpSpPr>
            <p:cNvPr id="57" name="그룹 56"/>
            <p:cNvGrpSpPr/>
            <p:nvPr/>
          </p:nvGrpSpPr>
          <p:grpSpPr>
            <a:xfrm>
              <a:off x="1371092" y="2420888"/>
              <a:ext cx="3008494" cy="3744415"/>
              <a:chOff x="4572000" y="1268760"/>
              <a:chExt cx="3008494" cy="2743562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4716016" y="1333510"/>
                <a:ext cx="2837944" cy="648072"/>
              </a:xfrm>
              <a:prstGeom prst="rect">
                <a:avLst/>
              </a:prstGeom>
              <a:noFill/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4716016" y="1981582"/>
                <a:ext cx="2837944" cy="648072"/>
              </a:xfrm>
              <a:prstGeom prst="rect">
                <a:avLst/>
              </a:prstGeom>
              <a:noFill/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4716016" y="2629282"/>
                <a:ext cx="2837944" cy="648072"/>
              </a:xfrm>
              <a:prstGeom prst="rect">
                <a:avLst/>
              </a:prstGeom>
              <a:noFill/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4716016" y="3276982"/>
                <a:ext cx="2837944" cy="648072"/>
              </a:xfrm>
              <a:prstGeom prst="rect">
                <a:avLst/>
              </a:prstGeom>
              <a:noFill/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  <p:cxnSp>
            <p:nvCxnSpPr>
              <p:cNvPr id="81" name="직선 연결선 80"/>
              <p:cNvCxnSpPr/>
              <p:nvPr/>
            </p:nvCxnSpPr>
            <p:spPr>
              <a:xfrm flipH="1">
                <a:off x="4572000" y="1981582"/>
                <a:ext cx="144016" cy="0"/>
              </a:xfrm>
              <a:prstGeom prst="line">
                <a:avLst/>
              </a:prstGeom>
              <a:ln w="6350"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 flipH="1">
                <a:off x="4572000" y="2629282"/>
                <a:ext cx="144016" cy="0"/>
              </a:xfrm>
              <a:prstGeom prst="line">
                <a:avLst/>
              </a:prstGeom>
              <a:ln w="6350"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 flipH="1">
                <a:off x="4572000" y="3276982"/>
                <a:ext cx="144016" cy="0"/>
              </a:xfrm>
              <a:prstGeom prst="line">
                <a:avLst/>
              </a:prstGeom>
              <a:ln w="6350"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 flipH="1">
                <a:off x="4572000" y="3925054"/>
                <a:ext cx="288032" cy="0"/>
              </a:xfrm>
              <a:prstGeom prst="line">
                <a:avLst/>
              </a:prstGeom>
              <a:ln w="6350"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/>
              <p:cNvCxnSpPr/>
              <p:nvPr/>
            </p:nvCxnSpPr>
            <p:spPr>
              <a:xfrm flipH="1">
                <a:off x="4572000" y="1333510"/>
                <a:ext cx="216024" cy="0"/>
              </a:xfrm>
              <a:prstGeom prst="line">
                <a:avLst/>
              </a:prstGeom>
              <a:ln w="6350"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직사각형 91"/>
              <p:cNvSpPr/>
              <p:nvPr/>
            </p:nvSpPr>
            <p:spPr>
              <a:xfrm>
                <a:off x="7344159" y="1268760"/>
                <a:ext cx="236335" cy="274356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776735" y="2406387"/>
              <a:ext cx="566601" cy="3758916"/>
              <a:chOff x="776735" y="2406387"/>
              <a:chExt cx="566601" cy="3758916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76735" y="2406387"/>
                <a:ext cx="5565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2B293F"/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2000</a:t>
                </a:r>
                <a:endParaRPr lang="ko-KR" altLang="en-US" sz="1200" dirty="0">
                  <a:solidFill>
                    <a:srgbClr val="2B293F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76735" y="3254121"/>
                <a:ext cx="5565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2B293F"/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1500</a:t>
                </a:r>
                <a:endParaRPr lang="ko-KR" altLang="en-US" sz="1200" dirty="0">
                  <a:solidFill>
                    <a:srgbClr val="2B293F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76735" y="4138723"/>
                <a:ext cx="5565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2B293F"/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1000</a:t>
                </a:r>
                <a:endParaRPr lang="ko-KR" altLang="en-US" sz="1200" dirty="0">
                  <a:solidFill>
                    <a:srgbClr val="2B293F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58094" y="5022703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2B293F"/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500</a:t>
                </a:r>
                <a:endParaRPr lang="ko-KR" altLang="en-US" sz="1200" dirty="0">
                  <a:solidFill>
                    <a:srgbClr val="2B293F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20813" y="5888304"/>
                <a:ext cx="3225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2B293F"/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 0</a:t>
                </a:r>
                <a:endParaRPr lang="ko-KR" altLang="en-US" sz="1200" dirty="0">
                  <a:solidFill>
                    <a:srgbClr val="2B293F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</p:grpSp>
      </p:grpSp>
      <p:sp>
        <p:nvSpPr>
          <p:cNvPr id="96" name="자유형 95"/>
          <p:cNvSpPr/>
          <p:nvPr/>
        </p:nvSpPr>
        <p:spPr>
          <a:xfrm>
            <a:off x="1623467" y="3101545"/>
            <a:ext cx="446120" cy="2840931"/>
          </a:xfrm>
          <a:custGeom>
            <a:avLst/>
            <a:gdLst>
              <a:gd name="connsiteX0" fmla="*/ 223060 w 446120"/>
              <a:gd name="connsiteY0" fmla="*/ 0 h 2840931"/>
              <a:gd name="connsiteX1" fmla="*/ 446120 w 446120"/>
              <a:gd name="connsiteY1" fmla="*/ 223060 h 2840931"/>
              <a:gd name="connsiteX2" fmla="*/ 446120 w 446120"/>
              <a:gd name="connsiteY2" fmla="*/ 2840931 h 2840931"/>
              <a:gd name="connsiteX3" fmla="*/ 0 w 446120"/>
              <a:gd name="connsiteY3" fmla="*/ 2840931 h 2840931"/>
              <a:gd name="connsiteX4" fmla="*/ 0 w 446120"/>
              <a:gd name="connsiteY4" fmla="*/ 223060 h 2840931"/>
              <a:gd name="connsiteX5" fmla="*/ 223060 w 446120"/>
              <a:gd name="connsiteY5" fmla="*/ 0 h 284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20" h="2840931">
                <a:moveTo>
                  <a:pt x="223060" y="0"/>
                </a:moveTo>
                <a:cubicBezTo>
                  <a:pt x="346253" y="0"/>
                  <a:pt x="446120" y="99867"/>
                  <a:pt x="446120" y="223060"/>
                </a:cubicBezTo>
                <a:lnTo>
                  <a:pt x="446120" y="2840931"/>
                </a:lnTo>
                <a:lnTo>
                  <a:pt x="0" y="2840931"/>
                </a:lnTo>
                <a:lnTo>
                  <a:pt x="0" y="223060"/>
                </a:lnTo>
                <a:cubicBezTo>
                  <a:pt x="0" y="99867"/>
                  <a:pt x="99867" y="0"/>
                  <a:pt x="223060" y="0"/>
                </a:cubicBezTo>
                <a:close/>
              </a:path>
            </a:pathLst>
          </a:custGeom>
          <a:solidFill>
            <a:srgbClr val="A4B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97" name="자유형 96"/>
          <p:cNvSpPr/>
          <p:nvPr/>
        </p:nvSpPr>
        <p:spPr>
          <a:xfrm>
            <a:off x="2255904" y="4813558"/>
            <a:ext cx="446120" cy="1128918"/>
          </a:xfrm>
          <a:custGeom>
            <a:avLst/>
            <a:gdLst>
              <a:gd name="connsiteX0" fmla="*/ 223060 w 446120"/>
              <a:gd name="connsiteY0" fmla="*/ 0 h 1128918"/>
              <a:gd name="connsiteX1" fmla="*/ 446120 w 446120"/>
              <a:gd name="connsiteY1" fmla="*/ 223060 h 1128918"/>
              <a:gd name="connsiteX2" fmla="*/ 446120 w 446120"/>
              <a:gd name="connsiteY2" fmla="*/ 223061 h 1128918"/>
              <a:gd name="connsiteX3" fmla="*/ 446120 w 446120"/>
              <a:gd name="connsiteY3" fmla="*/ 223061 h 1128918"/>
              <a:gd name="connsiteX4" fmla="*/ 446120 w 446120"/>
              <a:gd name="connsiteY4" fmla="*/ 1128918 h 1128918"/>
              <a:gd name="connsiteX5" fmla="*/ 0 w 446120"/>
              <a:gd name="connsiteY5" fmla="*/ 1128918 h 1128918"/>
              <a:gd name="connsiteX6" fmla="*/ 0 w 446120"/>
              <a:gd name="connsiteY6" fmla="*/ 223061 h 1128918"/>
              <a:gd name="connsiteX7" fmla="*/ 0 w 446120"/>
              <a:gd name="connsiteY7" fmla="*/ 223061 h 1128918"/>
              <a:gd name="connsiteX8" fmla="*/ 0 w 446120"/>
              <a:gd name="connsiteY8" fmla="*/ 223060 h 1128918"/>
              <a:gd name="connsiteX9" fmla="*/ 223060 w 446120"/>
              <a:gd name="connsiteY9" fmla="*/ 0 h 112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120" h="1128918">
                <a:moveTo>
                  <a:pt x="223060" y="0"/>
                </a:moveTo>
                <a:cubicBezTo>
                  <a:pt x="346253" y="0"/>
                  <a:pt x="446120" y="99867"/>
                  <a:pt x="446120" y="223060"/>
                </a:cubicBezTo>
                <a:lnTo>
                  <a:pt x="446120" y="223061"/>
                </a:lnTo>
                <a:lnTo>
                  <a:pt x="446120" y="223061"/>
                </a:lnTo>
                <a:lnTo>
                  <a:pt x="446120" y="1128918"/>
                </a:lnTo>
                <a:lnTo>
                  <a:pt x="0" y="1128918"/>
                </a:lnTo>
                <a:lnTo>
                  <a:pt x="0" y="223061"/>
                </a:lnTo>
                <a:lnTo>
                  <a:pt x="0" y="223061"/>
                </a:lnTo>
                <a:lnTo>
                  <a:pt x="0" y="223060"/>
                </a:lnTo>
                <a:cubicBezTo>
                  <a:pt x="0" y="99867"/>
                  <a:pt x="99867" y="0"/>
                  <a:pt x="223060" y="0"/>
                </a:cubicBezTo>
                <a:close/>
              </a:path>
            </a:pathLst>
          </a:custGeom>
          <a:solidFill>
            <a:srgbClr val="9ED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98" name="자유형 97"/>
          <p:cNvSpPr/>
          <p:nvPr/>
        </p:nvSpPr>
        <p:spPr>
          <a:xfrm>
            <a:off x="2888342" y="5403763"/>
            <a:ext cx="446120" cy="538713"/>
          </a:xfrm>
          <a:custGeom>
            <a:avLst/>
            <a:gdLst>
              <a:gd name="connsiteX0" fmla="*/ 223060 w 446120"/>
              <a:gd name="connsiteY0" fmla="*/ 0 h 538713"/>
              <a:gd name="connsiteX1" fmla="*/ 446120 w 446120"/>
              <a:gd name="connsiteY1" fmla="*/ 223060 h 538713"/>
              <a:gd name="connsiteX2" fmla="*/ 444355 w 446120"/>
              <a:gd name="connsiteY2" fmla="*/ 240573 h 538713"/>
              <a:gd name="connsiteX3" fmla="*/ 446120 w 446120"/>
              <a:gd name="connsiteY3" fmla="*/ 240573 h 538713"/>
              <a:gd name="connsiteX4" fmla="*/ 446120 w 446120"/>
              <a:gd name="connsiteY4" fmla="*/ 538713 h 538713"/>
              <a:gd name="connsiteX5" fmla="*/ 0 w 446120"/>
              <a:gd name="connsiteY5" fmla="*/ 538713 h 538713"/>
              <a:gd name="connsiteX6" fmla="*/ 0 w 446120"/>
              <a:gd name="connsiteY6" fmla="*/ 240573 h 538713"/>
              <a:gd name="connsiteX7" fmla="*/ 1766 w 446120"/>
              <a:gd name="connsiteY7" fmla="*/ 240573 h 538713"/>
              <a:gd name="connsiteX8" fmla="*/ 0 w 446120"/>
              <a:gd name="connsiteY8" fmla="*/ 223060 h 538713"/>
              <a:gd name="connsiteX9" fmla="*/ 223060 w 446120"/>
              <a:gd name="connsiteY9" fmla="*/ 0 h 53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120" h="538713">
                <a:moveTo>
                  <a:pt x="223060" y="0"/>
                </a:moveTo>
                <a:cubicBezTo>
                  <a:pt x="346253" y="0"/>
                  <a:pt x="446120" y="99867"/>
                  <a:pt x="446120" y="223060"/>
                </a:cubicBezTo>
                <a:lnTo>
                  <a:pt x="444355" y="240573"/>
                </a:lnTo>
                <a:lnTo>
                  <a:pt x="446120" y="240573"/>
                </a:lnTo>
                <a:lnTo>
                  <a:pt x="446120" y="538713"/>
                </a:lnTo>
                <a:lnTo>
                  <a:pt x="0" y="538713"/>
                </a:lnTo>
                <a:lnTo>
                  <a:pt x="0" y="240573"/>
                </a:lnTo>
                <a:lnTo>
                  <a:pt x="1766" y="240573"/>
                </a:lnTo>
                <a:lnTo>
                  <a:pt x="0" y="223060"/>
                </a:lnTo>
                <a:cubicBezTo>
                  <a:pt x="0" y="99867"/>
                  <a:pt x="99867" y="0"/>
                  <a:pt x="223060" y="0"/>
                </a:cubicBezTo>
                <a:close/>
              </a:path>
            </a:pathLst>
          </a:custGeom>
          <a:solidFill>
            <a:srgbClr val="A3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1771042" y="2887303"/>
            <a:ext cx="150969" cy="150969"/>
          </a:xfrm>
          <a:prstGeom prst="ellipse">
            <a:avLst/>
          </a:prstGeom>
          <a:solidFill>
            <a:srgbClr val="A4B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2400005" y="4587483"/>
            <a:ext cx="150969" cy="150969"/>
          </a:xfrm>
          <a:prstGeom prst="ellipse">
            <a:avLst/>
          </a:prstGeom>
          <a:solidFill>
            <a:srgbClr val="9ED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3035918" y="5207370"/>
            <a:ext cx="150969" cy="150969"/>
          </a:xfrm>
          <a:prstGeom prst="ellipse">
            <a:avLst/>
          </a:prstGeom>
          <a:solidFill>
            <a:srgbClr val="A3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10244" y="282658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이것은</a:t>
            </a:r>
            <a:endParaRPr lang="ko-KR" altLang="en-US" sz="14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0974" y="452676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그래프</a:t>
            </a:r>
            <a:endParaRPr lang="ko-KR" altLang="en-US" sz="14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0738" y="516408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입니다</a:t>
            </a:r>
            <a:endParaRPr lang="ko-KR" altLang="en-US" sz="14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9278" y="16967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 smtClean="0">
                <a:solidFill>
                  <a:srgbClr val="385D8A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소제목</a:t>
            </a:r>
            <a:r>
              <a:rPr lang="en-US" altLang="ko-KR" spc="-150" dirty="0" smtClean="0">
                <a:solidFill>
                  <a:srgbClr val="385D8A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01</a:t>
            </a:r>
            <a:endParaRPr lang="ko-KR" altLang="en-US" spc="-150" dirty="0">
              <a:solidFill>
                <a:srgbClr val="385D8A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003804" y="16967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 smtClean="0">
                <a:solidFill>
                  <a:schemeClr val="bg1">
                    <a:lumMod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소제목</a:t>
            </a:r>
            <a:r>
              <a:rPr lang="en-US" altLang="ko-KR" spc="-150" dirty="0" smtClean="0">
                <a:solidFill>
                  <a:schemeClr val="bg1">
                    <a:lumMod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02</a:t>
            </a:r>
            <a:endParaRPr lang="ko-KR" altLang="en-US" spc="-150" dirty="0">
              <a:solidFill>
                <a:schemeClr val="bg1">
                  <a:lumMod val="7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68329" y="16967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 smtClean="0">
                <a:solidFill>
                  <a:schemeClr val="bg1">
                    <a:lumMod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소제목</a:t>
            </a:r>
            <a:r>
              <a:rPr lang="en-US" altLang="ko-KR" spc="-150" dirty="0" smtClean="0">
                <a:solidFill>
                  <a:schemeClr val="bg1">
                    <a:lumMod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03</a:t>
            </a:r>
            <a:endParaRPr lang="ko-KR" altLang="en-US" spc="-150" dirty="0">
              <a:solidFill>
                <a:schemeClr val="bg1">
                  <a:lumMod val="7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55576" y="764704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 err="1" smtClean="0">
                <a:solidFill>
                  <a:srgbClr val="2B293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제목제목</a:t>
            </a:r>
            <a:endParaRPr lang="ko-KR" altLang="en-US" sz="4000" dirty="0">
              <a:solidFill>
                <a:srgbClr val="2B293F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513537" y="3617147"/>
            <a:ext cx="1326004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spc="-15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분류입력</a:t>
            </a:r>
            <a:endParaRPr lang="en-US" altLang="ko-KR" sz="2400" spc="-150" dirty="0" smtClean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-150" dirty="0" smtClean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내용</a:t>
            </a:r>
            <a:endParaRPr lang="en-US" altLang="ko-KR" sz="2000" spc="-15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527057" y="4598803"/>
            <a:ext cx="1326004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spc="-15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분류입력</a:t>
            </a:r>
            <a:endParaRPr lang="en-US" altLang="ko-KR" sz="2400" spc="-150" dirty="0" smtClean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-150" dirty="0" smtClean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내용</a:t>
            </a:r>
            <a:endParaRPr lang="en-US" altLang="ko-KR" sz="2000" spc="-15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0877815"/>
      </p:ext>
    </p:extLst>
  </p:cSld>
  <p:clrMapOvr>
    <a:masterClrMapping/>
  </p:clrMapOvr>
  <p:transition spd="slow" advTm="279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51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/>
          <p:cNvSpPr/>
          <p:nvPr/>
        </p:nvSpPr>
        <p:spPr>
          <a:xfrm>
            <a:off x="3618284" y="2516540"/>
            <a:ext cx="3998880" cy="369332"/>
          </a:xfrm>
          <a:prstGeom prst="rect">
            <a:avLst/>
          </a:prstGeom>
          <a:solidFill>
            <a:srgbClr val="2B293F"/>
          </a:solidFill>
          <a:ln w="9525">
            <a:solidFill>
              <a:srgbClr val="2B2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pc="-150" dirty="0">
              <a:solidFill>
                <a:srgbClr val="2B293F"/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8</a:t>
            </a:fld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>
            <a:off x="827584" y="548680"/>
            <a:ext cx="7344866" cy="0"/>
          </a:xfrm>
          <a:prstGeom prst="line">
            <a:avLst/>
          </a:prstGeom>
          <a:ln w="127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827584" y="1616033"/>
            <a:ext cx="1080120" cy="0"/>
          </a:xfrm>
          <a:prstGeom prst="line">
            <a:avLst/>
          </a:prstGeom>
          <a:ln w="254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740434" y="2839636"/>
            <a:ext cx="118333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50" dirty="0" smtClean="0">
                <a:solidFill>
                  <a:srgbClr val="2B293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분류 내용</a:t>
            </a:r>
            <a:endParaRPr lang="en-US" altLang="ko-KR" sz="2000" spc="-150" dirty="0" smtClean="0">
              <a:solidFill>
                <a:srgbClr val="2B293F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5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내용</a:t>
            </a:r>
            <a:endParaRPr lang="ko-KR" altLang="en-US" sz="1600" spc="-15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3707486" y="2970336"/>
            <a:ext cx="3710438" cy="3612647"/>
            <a:chOff x="3597866" y="2865524"/>
            <a:chExt cx="3710438" cy="3612647"/>
          </a:xfrm>
        </p:grpSpPr>
        <p:grpSp>
          <p:nvGrpSpPr>
            <p:cNvPr id="17" name="그룹 16"/>
            <p:cNvGrpSpPr/>
            <p:nvPr/>
          </p:nvGrpSpPr>
          <p:grpSpPr>
            <a:xfrm>
              <a:off x="3597866" y="2865524"/>
              <a:ext cx="1800200" cy="1715603"/>
              <a:chOff x="3597866" y="2865524"/>
              <a:chExt cx="1800200" cy="1715603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3692260" y="2949988"/>
                <a:ext cx="1705806" cy="1631139"/>
              </a:xfrm>
              <a:prstGeom prst="rect">
                <a:avLst/>
              </a:prstGeom>
              <a:solidFill>
                <a:srgbClr val="2B293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3597866" y="2865524"/>
                <a:ext cx="1705806" cy="16311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2B29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3692269" y="3107135"/>
                <a:ext cx="1535353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1</a:t>
                </a: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번 제목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</a:t>
                </a:r>
                <a:endParaRPr lang="ko-KR" altLang="en-US" sz="12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5508104" y="2865524"/>
              <a:ext cx="1800200" cy="1715603"/>
              <a:chOff x="5508104" y="2865524"/>
              <a:chExt cx="1800200" cy="1715603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5602498" y="2949988"/>
                <a:ext cx="1705806" cy="1631139"/>
              </a:xfrm>
              <a:prstGeom prst="rect">
                <a:avLst/>
              </a:prstGeom>
              <a:solidFill>
                <a:srgbClr val="2B293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5508104" y="2865524"/>
                <a:ext cx="1705806" cy="16311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2B29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5602498" y="3107133"/>
                <a:ext cx="17058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2</a:t>
                </a: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번 제목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</a:t>
                </a:r>
                <a:endParaRPr lang="ko-KR" altLang="en-US" sz="12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3597866" y="4762568"/>
              <a:ext cx="1800200" cy="1715603"/>
              <a:chOff x="3597866" y="2865524"/>
              <a:chExt cx="1800200" cy="1715603"/>
            </a:xfrm>
          </p:grpSpPr>
          <p:sp>
            <p:nvSpPr>
              <p:cNvPr id="59" name="직사각형 58"/>
              <p:cNvSpPr/>
              <p:nvPr/>
            </p:nvSpPr>
            <p:spPr>
              <a:xfrm>
                <a:off x="3692260" y="2949988"/>
                <a:ext cx="1705806" cy="1631139"/>
              </a:xfrm>
              <a:prstGeom prst="rect">
                <a:avLst/>
              </a:prstGeom>
              <a:solidFill>
                <a:srgbClr val="2B293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3597866" y="2865524"/>
                <a:ext cx="1705806" cy="16311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2B29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3692269" y="3107135"/>
                <a:ext cx="153535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3</a:t>
                </a: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번 제목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순서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endParaRPr lang="ko-KR" altLang="en-US" sz="12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</p:grpSp>
        <p:grpSp>
          <p:nvGrpSpPr>
            <p:cNvPr id="62" name="그룹 61"/>
            <p:cNvGrpSpPr/>
            <p:nvPr/>
          </p:nvGrpSpPr>
          <p:grpSpPr>
            <a:xfrm>
              <a:off x="5508104" y="4762568"/>
              <a:ext cx="1800200" cy="1715603"/>
              <a:chOff x="3597866" y="2865524"/>
              <a:chExt cx="1800200" cy="1715603"/>
            </a:xfrm>
          </p:grpSpPr>
          <p:sp>
            <p:nvSpPr>
              <p:cNvPr id="63" name="직사각형 62"/>
              <p:cNvSpPr/>
              <p:nvPr/>
            </p:nvSpPr>
            <p:spPr>
              <a:xfrm>
                <a:off x="3692260" y="2949988"/>
                <a:ext cx="1705806" cy="1631139"/>
              </a:xfrm>
              <a:prstGeom prst="rect">
                <a:avLst/>
              </a:prstGeom>
              <a:solidFill>
                <a:srgbClr val="2B293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3597866" y="2865524"/>
                <a:ext cx="1705806" cy="16311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2B29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3692269" y="3107135"/>
                <a:ext cx="1535353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4</a:t>
                </a: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번 제목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내용을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입력하면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2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</a:rPr>
                  <a:t>됩니다</a:t>
                </a:r>
                <a:endParaRPr lang="en-US" altLang="ko-KR" sz="12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86" y="4190676"/>
            <a:ext cx="567444" cy="305881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3579544" y="2470304"/>
            <a:ext cx="399888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2B2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pc="-150" dirty="0" smtClean="0">
                <a:solidFill>
                  <a:srgbClr val="2B293F"/>
                </a:solidFill>
              </a:rPr>
              <a:t>표의 제목을 입력하세요</a:t>
            </a:r>
            <a:endParaRPr lang="ko-KR" altLang="en-US" spc="-150" dirty="0">
              <a:solidFill>
                <a:srgbClr val="2B293F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55576" y="764704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 err="1" smtClean="0">
                <a:solidFill>
                  <a:srgbClr val="2B293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제목제목</a:t>
            </a:r>
            <a:endParaRPr lang="ko-KR" altLang="en-US" sz="4000" dirty="0">
              <a:solidFill>
                <a:srgbClr val="2B293F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278" y="16967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pc="-150">
                <a:solidFill>
                  <a:schemeClr val="bg1">
                    <a:lumMod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r>
              <a:rPr lang="ko-KR" altLang="en-US" dirty="0"/>
              <a:t>소제목</a:t>
            </a:r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003804" y="16967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pc="-150">
                <a:solidFill>
                  <a:srgbClr val="385D8A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defRPr>
            </a:lvl1pPr>
          </a:lstStyle>
          <a:p>
            <a:r>
              <a:rPr lang="ko-KR" altLang="en-US" dirty="0"/>
              <a:t>소제목</a:t>
            </a:r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68329" y="16967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 smtClean="0">
                <a:solidFill>
                  <a:schemeClr val="bg1">
                    <a:lumMod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소제목</a:t>
            </a:r>
            <a:r>
              <a:rPr lang="en-US" altLang="ko-KR" spc="-150" dirty="0" smtClean="0">
                <a:solidFill>
                  <a:schemeClr val="bg1">
                    <a:lumMod val="7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03</a:t>
            </a:r>
            <a:endParaRPr lang="ko-KR" altLang="en-US" spc="-150" dirty="0">
              <a:solidFill>
                <a:schemeClr val="bg1">
                  <a:lumMod val="7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55576" y="3791839"/>
            <a:ext cx="118333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50" dirty="0" smtClean="0">
                <a:solidFill>
                  <a:srgbClr val="2B293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분류 내용</a:t>
            </a:r>
            <a:endParaRPr lang="en-US" altLang="ko-KR" sz="2000" spc="-150" dirty="0" smtClean="0">
              <a:solidFill>
                <a:srgbClr val="2B293F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5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내용</a:t>
            </a:r>
            <a:endParaRPr lang="ko-KR" altLang="en-US" sz="1600" spc="-15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70718" y="4744042"/>
            <a:ext cx="118333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50" dirty="0" smtClean="0">
                <a:solidFill>
                  <a:srgbClr val="2B293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분류 내용</a:t>
            </a:r>
            <a:endParaRPr lang="en-US" altLang="ko-KR" sz="2000" spc="-150" dirty="0" smtClean="0">
              <a:solidFill>
                <a:srgbClr val="2B293F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5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내용</a:t>
            </a:r>
            <a:endParaRPr lang="ko-KR" altLang="en-US" sz="1600" spc="-15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1625887"/>
      </p:ext>
    </p:extLst>
  </p:cSld>
  <p:clrMapOvr>
    <a:masterClrMapping/>
  </p:clrMapOvr>
  <p:transition spd="slow" advTm="2792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5A6-EACC-4728-8729-CDB399C20F8D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64088" y="5445224"/>
            <a:ext cx="266429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32446" y="2060848"/>
            <a:ext cx="287545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요  약</a:t>
            </a:r>
            <a:endParaRPr lang="ko-KR" altLang="en-US" sz="4400" spc="-15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19" name="자유형 18"/>
          <p:cNvSpPr/>
          <p:nvPr/>
        </p:nvSpPr>
        <p:spPr>
          <a:xfrm>
            <a:off x="4595614" y="3733699"/>
            <a:ext cx="436694" cy="436694"/>
          </a:xfrm>
          <a:custGeom>
            <a:avLst/>
            <a:gdLst/>
            <a:ahLst/>
            <a:cxnLst/>
            <a:rect l="l" t="t" r="r" b="b"/>
            <a:pathLst>
              <a:path w="436694" h="436694">
                <a:moveTo>
                  <a:pt x="221610" y="173599"/>
                </a:moveTo>
                <a:cubicBezTo>
                  <a:pt x="224996" y="173586"/>
                  <a:pt x="227981" y="174211"/>
                  <a:pt x="230566" y="175474"/>
                </a:cubicBezTo>
                <a:cubicBezTo>
                  <a:pt x="233151" y="176737"/>
                  <a:pt x="235436" y="178712"/>
                  <a:pt x="237421" y="181401"/>
                </a:cubicBezTo>
                <a:cubicBezTo>
                  <a:pt x="239981" y="185065"/>
                  <a:pt x="241765" y="190692"/>
                  <a:pt x="242774" y="198282"/>
                </a:cubicBezTo>
                <a:cubicBezTo>
                  <a:pt x="243783" y="205872"/>
                  <a:pt x="244267" y="216251"/>
                  <a:pt x="244225" y="229418"/>
                </a:cubicBezTo>
                <a:cubicBezTo>
                  <a:pt x="244267" y="242681"/>
                  <a:pt x="243783" y="253118"/>
                  <a:pt x="242774" y="260729"/>
                </a:cubicBezTo>
                <a:cubicBezTo>
                  <a:pt x="241765" y="268340"/>
                  <a:pt x="239981" y="273975"/>
                  <a:pt x="237421" y="277635"/>
                </a:cubicBezTo>
                <a:cubicBezTo>
                  <a:pt x="235436" y="280323"/>
                  <a:pt x="233151" y="282299"/>
                  <a:pt x="230566" y="283562"/>
                </a:cubicBezTo>
                <a:cubicBezTo>
                  <a:pt x="227981" y="284825"/>
                  <a:pt x="224996" y="285450"/>
                  <a:pt x="221610" y="285438"/>
                </a:cubicBezTo>
                <a:cubicBezTo>
                  <a:pt x="218124" y="285450"/>
                  <a:pt x="215089" y="284825"/>
                  <a:pt x="212504" y="283562"/>
                </a:cubicBezTo>
                <a:cubicBezTo>
                  <a:pt x="209919" y="282299"/>
                  <a:pt x="207684" y="280323"/>
                  <a:pt x="205799" y="277635"/>
                </a:cubicBezTo>
                <a:cubicBezTo>
                  <a:pt x="203239" y="273975"/>
                  <a:pt x="201455" y="268340"/>
                  <a:pt x="200446" y="260729"/>
                </a:cubicBezTo>
                <a:cubicBezTo>
                  <a:pt x="199437" y="253118"/>
                  <a:pt x="198953" y="242681"/>
                  <a:pt x="198995" y="229418"/>
                </a:cubicBezTo>
                <a:cubicBezTo>
                  <a:pt x="198953" y="216251"/>
                  <a:pt x="199437" y="205872"/>
                  <a:pt x="200446" y="198282"/>
                </a:cubicBezTo>
                <a:cubicBezTo>
                  <a:pt x="201455" y="190692"/>
                  <a:pt x="203239" y="185065"/>
                  <a:pt x="205799" y="181401"/>
                </a:cubicBezTo>
                <a:cubicBezTo>
                  <a:pt x="207684" y="178712"/>
                  <a:pt x="209919" y="176737"/>
                  <a:pt x="212504" y="175474"/>
                </a:cubicBezTo>
                <a:cubicBezTo>
                  <a:pt x="215089" y="174211"/>
                  <a:pt x="218124" y="173586"/>
                  <a:pt x="221610" y="173599"/>
                </a:cubicBezTo>
                <a:close/>
                <a:moveTo>
                  <a:pt x="346044" y="150421"/>
                </a:moveTo>
                <a:lnTo>
                  <a:pt x="307443" y="168020"/>
                </a:lnTo>
                <a:lnTo>
                  <a:pt x="307443" y="196419"/>
                </a:lnTo>
                <a:lnTo>
                  <a:pt x="341447" y="181019"/>
                </a:lnTo>
                <a:lnTo>
                  <a:pt x="341447" y="308616"/>
                </a:lnTo>
                <a:lnTo>
                  <a:pt x="373426" y="308616"/>
                </a:lnTo>
                <a:lnTo>
                  <a:pt x="373426" y="150421"/>
                </a:lnTo>
                <a:close/>
                <a:moveTo>
                  <a:pt x="221610" y="147621"/>
                </a:moveTo>
                <a:cubicBezTo>
                  <a:pt x="213296" y="147621"/>
                  <a:pt x="205960" y="148869"/>
                  <a:pt x="199601" y="151367"/>
                </a:cubicBezTo>
                <a:cubicBezTo>
                  <a:pt x="193242" y="153865"/>
                  <a:pt x="187910" y="157612"/>
                  <a:pt x="183605" y="162608"/>
                </a:cubicBezTo>
                <a:cubicBezTo>
                  <a:pt x="177929" y="168949"/>
                  <a:pt x="173741" y="177457"/>
                  <a:pt x="171038" y="188130"/>
                </a:cubicBezTo>
                <a:cubicBezTo>
                  <a:pt x="168336" y="198803"/>
                  <a:pt x="166995" y="212566"/>
                  <a:pt x="167016" y="229418"/>
                </a:cubicBezTo>
                <a:cubicBezTo>
                  <a:pt x="166995" y="246366"/>
                  <a:pt x="168336" y="260187"/>
                  <a:pt x="171038" y="270881"/>
                </a:cubicBezTo>
                <a:cubicBezTo>
                  <a:pt x="173741" y="281575"/>
                  <a:pt x="177929" y="290091"/>
                  <a:pt x="183605" y="296429"/>
                </a:cubicBezTo>
                <a:cubicBezTo>
                  <a:pt x="187910" y="301424"/>
                  <a:pt x="193242" y="305171"/>
                  <a:pt x="199601" y="307669"/>
                </a:cubicBezTo>
                <a:cubicBezTo>
                  <a:pt x="205960" y="310167"/>
                  <a:pt x="213296" y="311416"/>
                  <a:pt x="221610" y="311416"/>
                </a:cubicBezTo>
                <a:cubicBezTo>
                  <a:pt x="229924" y="311416"/>
                  <a:pt x="237260" y="310167"/>
                  <a:pt x="243619" y="307669"/>
                </a:cubicBezTo>
                <a:cubicBezTo>
                  <a:pt x="249978" y="305171"/>
                  <a:pt x="255310" y="301424"/>
                  <a:pt x="259615" y="296429"/>
                </a:cubicBezTo>
                <a:cubicBezTo>
                  <a:pt x="265203" y="290091"/>
                  <a:pt x="269367" y="281575"/>
                  <a:pt x="272107" y="270881"/>
                </a:cubicBezTo>
                <a:cubicBezTo>
                  <a:pt x="274847" y="260187"/>
                  <a:pt x="276213" y="246366"/>
                  <a:pt x="276204" y="229418"/>
                </a:cubicBezTo>
                <a:cubicBezTo>
                  <a:pt x="276213" y="212566"/>
                  <a:pt x="274847" y="198803"/>
                  <a:pt x="272107" y="188130"/>
                </a:cubicBezTo>
                <a:cubicBezTo>
                  <a:pt x="269367" y="177457"/>
                  <a:pt x="265203" y="168949"/>
                  <a:pt x="259615" y="162608"/>
                </a:cubicBezTo>
                <a:cubicBezTo>
                  <a:pt x="255310" y="157612"/>
                  <a:pt x="249978" y="153865"/>
                  <a:pt x="243619" y="151367"/>
                </a:cubicBezTo>
                <a:cubicBezTo>
                  <a:pt x="237260" y="148869"/>
                  <a:pt x="229924" y="147621"/>
                  <a:pt x="221610" y="147621"/>
                </a:cubicBezTo>
                <a:close/>
                <a:moveTo>
                  <a:pt x="218347" y="0"/>
                </a:moveTo>
                <a:cubicBezTo>
                  <a:pt x="338937" y="0"/>
                  <a:pt x="436694" y="97757"/>
                  <a:pt x="436694" y="218347"/>
                </a:cubicBezTo>
                <a:cubicBezTo>
                  <a:pt x="436694" y="338937"/>
                  <a:pt x="338937" y="436694"/>
                  <a:pt x="218347" y="436694"/>
                </a:cubicBezTo>
                <a:cubicBezTo>
                  <a:pt x="97757" y="436694"/>
                  <a:pt x="0" y="338937"/>
                  <a:pt x="0" y="218347"/>
                </a:cubicBezTo>
                <a:cubicBezTo>
                  <a:pt x="0" y="97757"/>
                  <a:pt x="97757" y="0"/>
                  <a:pt x="218347" y="0"/>
                </a:cubicBezTo>
                <a:close/>
              </a:path>
            </a:pathLst>
          </a:custGeom>
          <a:solidFill>
            <a:srgbClr val="2B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099670" y="3789040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1</a:t>
            </a:r>
            <a:r>
              <a:rPr lang="ko-KR" altLang="en-US" sz="240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번 요약</a:t>
            </a:r>
            <a:endParaRPr lang="en-US" altLang="ko-KR" sz="240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0" name="자유형 19"/>
          <p:cNvSpPr/>
          <p:nvPr/>
        </p:nvSpPr>
        <p:spPr>
          <a:xfrm>
            <a:off x="4595614" y="4347742"/>
            <a:ext cx="436694" cy="436694"/>
          </a:xfrm>
          <a:custGeom>
            <a:avLst/>
            <a:gdLst/>
            <a:ahLst/>
            <a:cxnLst/>
            <a:rect l="l" t="t" r="r" b="b"/>
            <a:pathLst>
              <a:path w="436694" h="436694">
                <a:moveTo>
                  <a:pt x="221610" y="173599"/>
                </a:moveTo>
                <a:cubicBezTo>
                  <a:pt x="224996" y="173586"/>
                  <a:pt x="227981" y="174211"/>
                  <a:pt x="230566" y="175474"/>
                </a:cubicBezTo>
                <a:cubicBezTo>
                  <a:pt x="233151" y="176737"/>
                  <a:pt x="235436" y="178713"/>
                  <a:pt x="237421" y="181401"/>
                </a:cubicBezTo>
                <a:cubicBezTo>
                  <a:pt x="239981" y="185065"/>
                  <a:pt x="241765" y="190692"/>
                  <a:pt x="242774" y="198282"/>
                </a:cubicBezTo>
                <a:cubicBezTo>
                  <a:pt x="243783" y="205872"/>
                  <a:pt x="244267" y="216251"/>
                  <a:pt x="244225" y="229418"/>
                </a:cubicBezTo>
                <a:cubicBezTo>
                  <a:pt x="244267" y="242681"/>
                  <a:pt x="243783" y="253118"/>
                  <a:pt x="242774" y="260729"/>
                </a:cubicBezTo>
                <a:cubicBezTo>
                  <a:pt x="241765" y="268340"/>
                  <a:pt x="239981" y="273975"/>
                  <a:pt x="237421" y="277635"/>
                </a:cubicBezTo>
                <a:cubicBezTo>
                  <a:pt x="235436" y="280323"/>
                  <a:pt x="233151" y="282299"/>
                  <a:pt x="230566" y="283562"/>
                </a:cubicBezTo>
                <a:cubicBezTo>
                  <a:pt x="227981" y="284825"/>
                  <a:pt x="224996" y="285450"/>
                  <a:pt x="221610" y="285438"/>
                </a:cubicBezTo>
                <a:cubicBezTo>
                  <a:pt x="218124" y="285450"/>
                  <a:pt x="215089" y="284825"/>
                  <a:pt x="212504" y="283562"/>
                </a:cubicBezTo>
                <a:cubicBezTo>
                  <a:pt x="209919" y="282299"/>
                  <a:pt x="207684" y="280323"/>
                  <a:pt x="205799" y="277635"/>
                </a:cubicBezTo>
                <a:cubicBezTo>
                  <a:pt x="203239" y="273975"/>
                  <a:pt x="201455" y="268340"/>
                  <a:pt x="200446" y="260729"/>
                </a:cubicBezTo>
                <a:cubicBezTo>
                  <a:pt x="199437" y="253118"/>
                  <a:pt x="198953" y="242681"/>
                  <a:pt x="198995" y="229418"/>
                </a:cubicBezTo>
                <a:cubicBezTo>
                  <a:pt x="198953" y="216251"/>
                  <a:pt x="199437" y="205872"/>
                  <a:pt x="200446" y="198282"/>
                </a:cubicBezTo>
                <a:cubicBezTo>
                  <a:pt x="201455" y="190692"/>
                  <a:pt x="203239" y="185065"/>
                  <a:pt x="205799" y="181401"/>
                </a:cubicBezTo>
                <a:cubicBezTo>
                  <a:pt x="207684" y="178713"/>
                  <a:pt x="209919" y="176737"/>
                  <a:pt x="212504" y="175474"/>
                </a:cubicBezTo>
                <a:cubicBezTo>
                  <a:pt x="215089" y="174211"/>
                  <a:pt x="218124" y="173586"/>
                  <a:pt x="221610" y="173599"/>
                </a:cubicBezTo>
                <a:close/>
                <a:moveTo>
                  <a:pt x="345035" y="147621"/>
                </a:moveTo>
                <a:cubicBezTo>
                  <a:pt x="334080" y="147725"/>
                  <a:pt x="324831" y="149914"/>
                  <a:pt x="317286" y="154186"/>
                </a:cubicBezTo>
                <a:cubicBezTo>
                  <a:pt x="309741" y="158459"/>
                  <a:pt x="304019" y="164187"/>
                  <a:pt x="300120" y="171371"/>
                </a:cubicBezTo>
                <a:cubicBezTo>
                  <a:pt x="296220" y="178555"/>
                  <a:pt x="294261" y="186567"/>
                  <a:pt x="294241" y="195407"/>
                </a:cubicBezTo>
                <a:lnTo>
                  <a:pt x="294241" y="201209"/>
                </a:lnTo>
                <a:lnTo>
                  <a:pt x="326220" y="201209"/>
                </a:lnTo>
                <a:lnTo>
                  <a:pt x="326220" y="195407"/>
                </a:lnTo>
                <a:cubicBezTo>
                  <a:pt x="326254" y="188458"/>
                  <a:pt x="327888" y="183098"/>
                  <a:pt x="331124" y="179326"/>
                </a:cubicBezTo>
                <a:cubicBezTo>
                  <a:pt x="334360" y="175554"/>
                  <a:pt x="338997" y="173645"/>
                  <a:pt x="345035" y="173599"/>
                </a:cubicBezTo>
                <a:cubicBezTo>
                  <a:pt x="351065" y="173657"/>
                  <a:pt x="355669" y="175591"/>
                  <a:pt x="358846" y="179401"/>
                </a:cubicBezTo>
                <a:cubicBezTo>
                  <a:pt x="362024" y="183211"/>
                  <a:pt x="363625" y="188546"/>
                  <a:pt x="363650" y="195407"/>
                </a:cubicBezTo>
                <a:cubicBezTo>
                  <a:pt x="363687" y="199712"/>
                  <a:pt x="362912" y="203705"/>
                  <a:pt x="361323" y="207386"/>
                </a:cubicBezTo>
                <a:cubicBezTo>
                  <a:pt x="359734" y="211066"/>
                  <a:pt x="357107" y="215009"/>
                  <a:pt x="353442" y="219215"/>
                </a:cubicBezTo>
                <a:lnTo>
                  <a:pt x="296440" y="285036"/>
                </a:lnTo>
                <a:lnTo>
                  <a:pt x="296440" y="308616"/>
                </a:lnTo>
                <a:lnTo>
                  <a:pt x="398029" y="308616"/>
                </a:lnTo>
                <a:lnTo>
                  <a:pt x="398029" y="282837"/>
                </a:lnTo>
                <a:lnTo>
                  <a:pt x="337629" y="282837"/>
                </a:lnTo>
                <a:lnTo>
                  <a:pt x="379839" y="234220"/>
                </a:lnTo>
                <a:cubicBezTo>
                  <a:pt x="385744" y="227576"/>
                  <a:pt x="389874" y="221407"/>
                  <a:pt x="392231" y="215714"/>
                </a:cubicBezTo>
                <a:cubicBezTo>
                  <a:pt x="394588" y="210020"/>
                  <a:pt x="395720" y="203251"/>
                  <a:pt x="395629" y="195407"/>
                </a:cubicBezTo>
                <a:cubicBezTo>
                  <a:pt x="395612" y="186567"/>
                  <a:pt x="393669" y="178555"/>
                  <a:pt x="389802" y="171371"/>
                </a:cubicBezTo>
                <a:cubicBezTo>
                  <a:pt x="385935" y="164187"/>
                  <a:pt x="380245" y="158459"/>
                  <a:pt x="372732" y="154186"/>
                </a:cubicBezTo>
                <a:cubicBezTo>
                  <a:pt x="365220" y="149914"/>
                  <a:pt x="355987" y="147725"/>
                  <a:pt x="345035" y="147621"/>
                </a:cubicBezTo>
                <a:close/>
                <a:moveTo>
                  <a:pt x="221610" y="147621"/>
                </a:moveTo>
                <a:cubicBezTo>
                  <a:pt x="213296" y="147621"/>
                  <a:pt x="205960" y="148870"/>
                  <a:pt x="199601" y="151367"/>
                </a:cubicBezTo>
                <a:cubicBezTo>
                  <a:pt x="193242" y="153865"/>
                  <a:pt x="187910" y="157612"/>
                  <a:pt x="183605" y="162608"/>
                </a:cubicBezTo>
                <a:cubicBezTo>
                  <a:pt x="177929" y="168950"/>
                  <a:pt x="173741" y="177457"/>
                  <a:pt x="171038" y="188130"/>
                </a:cubicBezTo>
                <a:cubicBezTo>
                  <a:pt x="168336" y="198803"/>
                  <a:pt x="166995" y="212566"/>
                  <a:pt x="167016" y="229418"/>
                </a:cubicBezTo>
                <a:cubicBezTo>
                  <a:pt x="166995" y="246366"/>
                  <a:pt x="168336" y="260187"/>
                  <a:pt x="171038" y="270881"/>
                </a:cubicBezTo>
                <a:cubicBezTo>
                  <a:pt x="173741" y="281575"/>
                  <a:pt x="177929" y="290091"/>
                  <a:pt x="183605" y="296429"/>
                </a:cubicBezTo>
                <a:cubicBezTo>
                  <a:pt x="187910" y="301424"/>
                  <a:pt x="193242" y="305171"/>
                  <a:pt x="199601" y="307669"/>
                </a:cubicBezTo>
                <a:cubicBezTo>
                  <a:pt x="205960" y="310167"/>
                  <a:pt x="213296" y="311416"/>
                  <a:pt x="221610" y="311416"/>
                </a:cubicBezTo>
                <a:cubicBezTo>
                  <a:pt x="229924" y="311416"/>
                  <a:pt x="237260" y="310167"/>
                  <a:pt x="243619" y="307669"/>
                </a:cubicBezTo>
                <a:cubicBezTo>
                  <a:pt x="249978" y="305171"/>
                  <a:pt x="255310" y="301424"/>
                  <a:pt x="259615" y="296429"/>
                </a:cubicBezTo>
                <a:cubicBezTo>
                  <a:pt x="265203" y="290091"/>
                  <a:pt x="269367" y="281575"/>
                  <a:pt x="272107" y="270881"/>
                </a:cubicBezTo>
                <a:cubicBezTo>
                  <a:pt x="274847" y="260187"/>
                  <a:pt x="276213" y="246366"/>
                  <a:pt x="276204" y="229418"/>
                </a:cubicBezTo>
                <a:cubicBezTo>
                  <a:pt x="276213" y="212566"/>
                  <a:pt x="274847" y="198803"/>
                  <a:pt x="272107" y="188130"/>
                </a:cubicBezTo>
                <a:cubicBezTo>
                  <a:pt x="269367" y="177457"/>
                  <a:pt x="265203" y="168950"/>
                  <a:pt x="259615" y="162608"/>
                </a:cubicBezTo>
                <a:cubicBezTo>
                  <a:pt x="255310" y="157612"/>
                  <a:pt x="249978" y="153865"/>
                  <a:pt x="243619" y="151367"/>
                </a:cubicBezTo>
                <a:cubicBezTo>
                  <a:pt x="237260" y="148870"/>
                  <a:pt x="229924" y="147621"/>
                  <a:pt x="221610" y="147621"/>
                </a:cubicBezTo>
                <a:close/>
                <a:moveTo>
                  <a:pt x="218347" y="0"/>
                </a:moveTo>
                <a:cubicBezTo>
                  <a:pt x="338937" y="0"/>
                  <a:pt x="436694" y="97757"/>
                  <a:pt x="436694" y="218347"/>
                </a:cubicBezTo>
                <a:cubicBezTo>
                  <a:pt x="436694" y="338937"/>
                  <a:pt x="338937" y="436694"/>
                  <a:pt x="218347" y="436694"/>
                </a:cubicBezTo>
                <a:cubicBezTo>
                  <a:pt x="97757" y="436694"/>
                  <a:pt x="0" y="338937"/>
                  <a:pt x="0" y="218347"/>
                </a:cubicBezTo>
                <a:cubicBezTo>
                  <a:pt x="0" y="97757"/>
                  <a:pt x="97757" y="0"/>
                  <a:pt x="218347" y="0"/>
                </a:cubicBezTo>
                <a:close/>
              </a:path>
            </a:pathLst>
          </a:custGeom>
          <a:solidFill>
            <a:srgbClr val="2B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99670" y="4403083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</a:t>
            </a:r>
            <a:r>
              <a:rPr lang="ko-KR" altLang="en-US" sz="240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번 요약</a:t>
            </a:r>
            <a:endParaRPr lang="en-US" altLang="ko-KR" sz="240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4595614" y="4974271"/>
            <a:ext cx="436694" cy="436694"/>
          </a:xfrm>
          <a:custGeom>
            <a:avLst/>
            <a:gdLst/>
            <a:ahLst/>
            <a:cxnLst/>
            <a:rect l="l" t="t" r="r" b="b"/>
            <a:pathLst>
              <a:path w="436694" h="436694">
                <a:moveTo>
                  <a:pt x="221610" y="173599"/>
                </a:moveTo>
                <a:cubicBezTo>
                  <a:pt x="224996" y="173586"/>
                  <a:pt x="227981" y="174211"/>
                  <a:pt x="230566" y="175474"/>
                </a:cubicBezTo>
                <a:cubicBezTo>
                  <a:pt x="233151" y="176737"/>
                  <a:pt x="235436" y="178713"/>
                  <a:pt x="237421" y="181401"/>
                </a:cubicBezTo>
                <a:cubicBezTo>
                  <a:pt x="239981" y="185065"/>
                  <a:pt x="241765" y="190692"/>
                  <a:pt x="242774" y="198282"/>
                </a:cubicBezTo>
                <a:cubicBezTo>
                  <a:pt x="243783" y="205872"/>
                  <a:pt x="244267" y="216251"/>
                  <a:pt x="244225" y="229418"/>
                </a:cubicBezTo>
                <a:cubicBezTo>
                  <a:pt x="244267" y="242681"/>
                  <a:pt x="243783" y="253118"/>
                  <a:pt x="242774" y="260729"/>
                </a:cubicBezTo>
                <a:cubicBezTo>
                  <a:pt x="241765" y="268340"/>
                  <a:pt x="239981" y="273975"/>
                  <a:pt x="237421" y="277635"/>
                </a:cubicBezTo>
                <a:cubicBezTo>
                  <a:pt x="235436" y="280323"/>
                  <a:pt x="233151" y="282299"/>
                  <a:pt x="230566" y="283562"/>
                </a:cubicBezTo>
                <a:cubicBezTo>
                  <a:pt x="227981" y="284825"/>
                  <a:pt x="224996" y="285450"/>
                  <a:pt x="221610" y="285438"/>
                </a:cubicBezTo>
                <a:cubicBezTo>
                  <a:pt x="218124" y="285450"/>
                  <a:pt x="215089" y="284825"/>
                  <a:pt x="212504" y="283562"/>
                </a:cubicBezTo>
                <a:cubicBezTo>
                  <a:pt x="209919" y="282299"/>
                  <a:pt x="207684" y="280323"/>
                  <a:pt x="205799" y="277635"/>
                </a:cubicBezTo>
                <a:cubicBezTo>
                  <a:pt x="203239" y="273975"/>
                  <a:pt x="201455" y="268340"/>
                  <a:pt x="200446" y="260729"/>
                </a:cubicBezTo>
                <a:cubicBezTo>
                  <a:pt x="199437" y="253118"/>
                  <a:pt x="198953" y="242681"/>
                  <a:pt x="198995" y="229418"/>
                </a:cubicBezTo>
                <a:cubicBezTo>
                  <a:pt x="198953" y="216251"/>
                  <a:pt x="199437" y="205872"/>
                  <a:pt x="200446" y="198282"/>
                </a:cubicBezTo>
                <a:cubicBezTo>
                  <a:pt x="201455" y="190692"/>
                  <a:pt x="203239" y="185065"/>
                  <a:pt x="205799" y="181401"/>
                </a:cubicBezTo>
                <a:cubicBezTo>
                  <a:pt x="207684" y="178713"/>
                  <a:pt x="209919" y="176737"/>
                  <a:pt x="212504" y="175474"/>
                </a:cubicBezTo>
                <a:cubicBezTo>
                  <a:pt x="215089" y="174211"/>
                  <a:pt x="218124" y="173586"/>
                  <a:pt x="221610" y="173599"/>
                </a:cubicBezTo>
                <a:close/>
                <a:moveTo>
                  <a:pt x="344835" y="147621"/>
                </a:moveTo>
                <a:cubicBezTo>
                  <a:pt x="329516" y="147870"/>
                  <a:pt x="317650" y="151918"/>
                  <a:pt x="309236" y="159764"/>
                </a:cubicBezTo>
                <a:cubicBezTo>
                  <a:pt x="300822" y="167610"/>
                  <a:pt x="296558" y="177759"/>
                  <a:pt x="296441" y="190212"/>
                </a:cubicBezTo>
                <a:lnTo>
                  <a:pt x="296441" y="194415"/>
                </a:lnTo>
                <a:lnTo>
                  <a:pt x="327620" y="194415"/>
                </a:lnTo>
                <a:lnTo>
                  <a:pt x="327620" y="192413"/>
                </a:lnTo>
                <a:cubicBezTo>
                  <a:pt x="327700" y="186463"/>
                  <a:pt x="329293" y="181851"/>
                  <a:pt x="332399" y="178578"/>
                </a:cubicBezTo>
                <a:cubicBezTo>
                  <a:pt x="335506" y="175304"/>
                  <a:pt x="339652" y="173645"/>
                  <a:pt x="344835" y="173599"/>
                </a:cubicBezTo>
                <a:cubicBezTo>
                  <a:pt x="350106" y="173645"/>
                  <a:pt x="354276" y="175304"/>
                  <a:pt x="357346" y="178578"/>
                </a:cubicBezTo>
                <a:cubicBezTo>
                  <a:pt x="360415" y="181851"/>
                  <a:pt x="361983" y="186463"/>
                  <a:pt x="362050" y="192413"/>
                </a:cubicBezTo>
                <a:cubicBezTo>
                  <a:pt x="361979" y="199114"/>
                  <a:pt x="360219" y="204126"/>
                  <a:pt x="356770" y="207450"/>
                </a:cubicBezTo>
                <a:cubicBezTo>
                  <a:pt x="353322" y="210773"/>
                  <a:pt x="348609" y="212433"/>
                  <a:pt x="342633" y="212429"/>
                </a:cubicBezTo>
                <a:lnTo>
                  <a:pt x="328621" y="212429"/>
                </a:lnTo>
                <a:lnTo>
                  <a:pt x="328621" y="237807"/>
                </a:lnTo>
                <a:lnTo>
                  <a:pt x="342633" y="237807"/>
                </a:lnTo>
                <a:cubicBezTo>
                  <a:pt x="350272" y="237786"/>
                  <a:pt x="356109" y="239779"/>
                  <a:pt x="360146" y="243786"/>
                </a:cubicBezTo>
                <a:cubicBezTo>
                  <a:pt x="364182" y="247793"/>
                  <a:pt x="366217" y="253938"/>
                  <a:pt x="366250" y="262223"/>
                </a:cubicBezTo>
                <a:cubicBezTo>
                  <a:pt x="366158" y="269669"/>
                  <a:pt x="364190" y="275390"/>
                  <a:pt x="360346" y="279384"/>
                </a:cubicBezTo>
                <a:cubicBezTo>
                  <a:pt x="356501" y="283378"/>
                  <a:pt x="351331" y="285396"/>
                  <a:pt x="344835" y="285438"/>
                </a:cubicBezTo>
                <a:cubicBezTo>
                  <a:pt x="338347" y="285396"/>
                  <a:pt x="333210" y="283378"/>
                  <a:pt x="329424" y="279384"/>
                </a:cubicBezTo>
                <a:cubicBezTo>
                  <a:pt x="325638" y="275390"/>
                  <a:pt x="323703" y="269669"/>
                  <a:pt x="323620" y="262223"/>
                </a:cubicBezTo>
                <a:lnTo>
                  <a:pt x="323620" y="260021"/>
                </a:lnTo>
                <a:lnTo>
                  <a:pt x="291641" y="260021"/>
                </a:lnTo>
                <a:lnTo>
                  <a:pt x="291641" y="263824"/>
                </a:lnTo>
                <a:cubicBezTo>
                  <a:pt x="291894" y="278498"/>
                  <a:pt x="296834" y="290056"/>
                  <a:pt x="306460" y="298498"/>
                </a:cubicBezTo>
                <a:cubicBezTo>
                  <a:pt x="316086" y="306940"/>
                  <a:pt x="328877" y="311246"/>
                  <a:pt x="344835" y="311416"/>
                </a:cubicBezTo>
                <a:cubicBezTo>
                  <a:pt x="360967" y="311246"/>
                  <a:pt x="373809" y="306940"/>
                  <a:pt x="383360" y="298498"/>
                </a:cubicBezTo>
                <a:cubicBezTo>
                  <a:pt x="392911" y="290056"/>
                  <a:pt x="397801" y="278498"/>
                  <a:pt x="398029" y="263824"/>
                </a:cubicBezTo>
                <a:cubicBezTo>
                  <a:pt x="397983" y="253459"/>
                  <a:pt x="395527" y="244923"/>
                  <a:pt x="390659" y="238215"/>
                </a:cubicBezTo>
                <a:cubicBezTo>
                  <a:pt x="385791" y="231506"/>
                  <a:pt x="378788" y="226974"/>
                  <a:pt x="369648" y="224618"/>
                </a:cubicBezTo>
                <a:cubicBezTo>
                  <a:pt x="376846" y="222287"/>
                  <a:pt x="382582" y="218205"/>
                  <a:pt x="386858" y="212372"/>
                </a:cubicBezTo>
                <a:cubicBezTo>
                  <a:pt x="391134" y="206538"/>
                  <a:pt x="393324" y="199151"/>
                  <a:pt x="393429" y="190212"/>
                </a:cubicBezTo>
                <a:cubicBezTo>
                  <a:pt x="393317" y="177759"/>
                  <a:pt x="389043" y="167610"/>
                  <a:pt x="380609" y="159764"/>
                </a:cubicBezTo>
                <a:cubicBezTo>
                  <a:pt x="372174" y="151918"/>
                  <a:pt x="360250" y="147870"/>
                  <a:pt x="344835" y="147621"/>
                </a:cubicBezTo>
                <a:close/>
                <a:moveTo>
                  <a:pt x="221610" y="147621"/>
                </a:moveTo>
                <a:cubicBezTo>
                  <a:pt x="213296" y="147621"/>
                  <a:pt x="205960" y="148870"/>
                  <a:pt x="199601" y="151367"/>
                </a:cubicBezTo>
                <a:cubicBezTo>
                  <a:pt x="193242" y="153865"/>
                  <a:pt x="187910" y="157612"/>
                  <a:pt x="183605" y="162608"/>
                </a:cubicBezTo>
                <a:cubicBezTo>
                  <a:pt x="177929" y="168950"/>
                  <a:pt x="173741" y="177457"/>
                  <a:pt x="171038" y="188130"/>
                </a:cubicBezTo>
                <a:cubicBezTo>
                  <a:pt x="168336" y="198803"/>
                  <a:pt x="166995" y="212566"/>
                  <a:pt x="167016" y="229418"/>
                </a:cubicBezTo>
                <a:cubicBezTo>
                  <a:pt x="166995" y="246366"/>
                  <a:pt x="168336" y="260187"/>
                  <a:pt x="171038" y="270881"/>
                </a:cubicBezTo>
                <a:cubicBezTo>
                  <a:pt x="173741" y="281575"/>
                  <a:pt x="177929" y="290091"/>
                  <a:pt x="183605" y="296429"/>
                </a:cubicBezTo>
                <a:cubicBezTo>
                  <a:pt x="187910" y="301424"/>
                  <a:pt x="193242" y="305171"/>
                  <a:pt x="199601" y="307669"/>
                </a:cubicBezTo>
                <a:cubicBezTo>
                  <a:pt x="205960" y="310167"/>
                  <a:pt x="213296" y="311416"/>
                  <a:pt x="221610" y="311416"/>
                </a:cubicBezTo>
                <a:cubicBezTo>
                  <a:pt x="229924" y="311416"/>
                  <a:pt x="237260" y="310167"/>
                  <a:pt x="243619" y="307669"/>
                </a:cubicBezTo>
                <a:cubicBezTo>
                  <a:pt x="249978" y="305171"/>
                  <a:pt x="255310" y="301424"/>
                  <a:pt x="259615" y="296429"/>
                </a:cubicBezTo>
                <a:cubicBezTo>
                  <a:pt x="265203" y="290091"/>
                  <a:pt x="269367" y="281575"/>
                  <a:pt x="272107" y="270881"/>
                </a:cubicBezTo>
                <a:cubicBezTo>
                  <a:pt x="274847" y="260187"/>
                  <a:pt x="276213" y="246366"/>
                  <a:pt x="276204" y="229418"/>
                </a:cubicBezTo>
                <a:cubicBezTo>
                  <a:pt x="276213" y="212566"/>
                  <a:pt x="274847" y="198803"/>
                  <a:pt x="272107" y="188130"/>
                </a:cubicBezTo>
                <a:cubicBezTo>
                  <a:pt x="269367" y="177457"/>
                  <a:pt x="265203" y="168950"/>
                  <a:pt x="259615" y="162608"/>
                </a:cubicBezTo>
                <a:cubicBezTo>
                  <a:pt x="255310" y="157612"/>
                  <a:pt x="249978" y="153865"/>
                  <a:pt x="243619" y="151367"/>
                </a:cubicBezTo>
                <a:cubicBezTo>
                  <a:pt x="237260" y="148870"/>
                  <a:pt x="229924" y="147621"/>
                  <a:pt x="221610" y="147621"/>
                </a:cubicBezTo>
                <a:close/>
                <a:moveTo>
                  <a:pt x="218347" y="0"/>
                </a:moveTo>
                <a:cubicBezTo>
                  <a:pt x="338937" y="0"/>
                  <a:pt x="436694" y="97757"/>
                  <a:pt x="436694" y="218347"/>
                </a:cubicBezTo>
                <a:cubicBezTo>
                  <a:pt x="436694" y="338937"/>
                  <a:pt x="338937" y="436694"/>
                  <a:pt x="218347" y="436694"/>
                </a:cubicBezTo>
                <a:cubicBezTo>
                  <a:pt x="97757" y="436694"/>
                  <a:pt x="0" y="338937"/>
                  <a:pt x="0" y="218347"/>
                </a:cubicBezTo>
                <a:cubicBezTo>
                  <a:pt x="0" y="97757"/>
                  <a:pt x="97757" y="0"/>
                  <a:pt x="218347" y="0"/>
                </a:cubicBezTo>
                <a:close/>
              </a:path>
            </a:pathLst>
          </a:custGeom>
          <a:solidFill>
            <a:srgbClr val="2B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99670" y="5029612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spc="-15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3</a:t>
            </a:r>
            <a:r>
              <a:rPr lang="ko-KR" altLang="en-US" sz="2400" spc="-150" dirty="0" smtClean="0">
                <a:solidFill>
                  <a:srgbClr val="2B293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번 요약</a:t>
            </a:r>
            <a:endParaRPr lang="ko-KR" altLang="en-US" sz="2400" spc="-150" dirty="0">
              <a:solidFill>
                <a:srgbClr val="2B293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619672" y="2132856"/>
            <a:ext cx="1296144" cy="0"/>
          </a:xfrm>
          <a:prstGeom prst="line">
            <a:avLst/>
          </a:prstGeom>
          <a:ln w="1905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619672" y="3120777"/>
            <a:ext cx="720080" cy="0"/>
          </a:xfrm>
          <a:prstGeom prst="line">
            <a:avLst/>
          </a:prstGeom>
          <a:ln w="38100">
            <a:solidFill>
              <a:srgbClr val="2B2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928535"/>
      </p:ext>
    </p:extLst>
  </p:cSld>
  <p:clrMapOvr>
    <a:masterClrMapping/>
  </p:clrMapOvr>
  <p:transition spd="slow" advTm="27928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225</Words>
  <Application>Microsoft Office PowerPoint</Application>
  <PresentationFormat>화면 슬라이드 쇼(4:3)</PresentationFormat>
  <Paragraphs>125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에스코어 드림 8 Heavy</vt:lpstr>
      <vt:lpstr>에스코어 드림 5 Medium</vt:lpstr>
      <vt:lpstr>맑은 고딕</vt:lpstr>
      <vt:lpstr>Arial</vt:lpstr>
      <vt:lpstr>에스코어 드림 6 Bold</vt:lpstr>
      <vt:lpstr>에스코어 드림 7 ExtraBold</vt:lpstr>
      <vt:lpstr>에스코어 드림 4 Regular</vt:lpstr>
      <vt:lpstr>에스코어 드림 3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발표요청 세부 내용 1. 2019년 K-MOOC 자율참여분야 사업 추진 배경(5~6분)   - MOOC란 무엇인지에 대한 간단한 이해를 돕는 설명  - 2016년부터 I-MOOC에 "첨단 바이오테크놀로지의 이해 1.0" 공개  - 2015~2019년 인하대학교 K-MOOC 사업 참여 현황  - 2019년 대학교육혁신지원사업으로 "K-MOOC 자율참여분야(교비, 국고 등의 재원으로 K-MOOC를 개발하여 대중에게 공개)" 사업 참여를 위해 "첨단 바이오테크놀로지의 이해 2.0" 개발 추진 중   2. 첨단 바이오테크놀로지의 이해 2.0 개발 과정(10~12분)  - 강좌 내용 소개, 개발 컨셉, 개발 과정상의 흥미로운 내용 소개 등 자유롭게 구성(개발 사례 공유)   3. 콘텐츠 시연(3~4분)  - 인터뷰 영상, 전문가 대담영상, 교수님 강의 영상 등을 2분 내외로 흥미롭게 편집된 홍보 영상 재생   4. K-MOOC 수강신청 홍보(2~3분)  - 2019년 11월 초 개강 예정인 본 강좌 수강신청 홍보</dc:title>
  <dc:creator>User</dc:creator>
  <cp:lastModifiedBy>inha</cp:lastModifiedBy>
  <cp:revision>129</cp:revision>
  <dcterms:created xsi:type="dcterms:W3CDTF">2019-09-24T06:12:46Z</dcterms:created>
  <dcterms:modified xsi:type="dcterms:W3CDTF">2019-10-22T00:16:52Z</dcterms:modified>
</cp:coreProperties>
</file>