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59" r:id="rId5"/>
    <p:sldId id="266" r:id="rId6"/>
    <p:sldId id="260" r:id="rId7"/>
    <p:sldId id="267" r:id="rId8"/>
    <p:sldId id="262" r:id="rId9"/>
    <p:sldId id="268" r:id="rId10"/>
    <p:sldId id="263" r:id="rId11"/>
    <p:sldId id="261" r:id="rId12"/>
    <p:sldId id="269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2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6FBB"/>
    <a:srgbClr val="CFCEE8"/>
    <a:srgbClr val="E9E8F4"/>
    <a:srgbClr val="49A3E1"/>
    <a:srgbClr val="AFACD8"/>
    <a:srgbClr val="CDCBE7"/>
    <a:srgbClr val="534DA1"/>
    <a:srgbClr val="C2C0E2"/>
    <a:srgbClr val="FEF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2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08" y="144"/>
      </p:cViewPr>
      <p:guideLst>
        <p:guide orient="horz" pos="2160"/>
        <p:guide pos="3840"/>
        <p:guide orient="horz" pos="129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355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smtClean="0"/>
              <a:t>그래프 제목</a:t>
            </a:r>
            <a:endParaRPr lang="ko-KR" altLang="en-US" dirty="0"/>
          </a:p>
        </c:rich>
      </c:tx>
      <c:layout>
        <c:manualLayout>
          <c:xMode val="edge"/>
          <c:yMode val="edge"/>
          <c:x val="0.11396989889327321"/>
          <c:y val="8.09400259900335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spPr>
            <a:solidFill>
              <a:srgbClr val="756FBB"/>
            </a:solidFill>
          </c:spPr>
          <c:dPt>
            <c:idx val="0"/>
            <c:bubble3D val="0"/>
            <c:spPr>
              <a:solidFill>
                <a:srgbClr val="756FB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9A-4250-94AF-F32A0FB51DDA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9A-4250-94AF-F32A0FB51DDA}"/>
              </c:ext>
            </c:extLst>
          </c:dPt>
          <c:dPt>
            <c:idx val="2"/>
            <c:bubble3D val="0"/>
            <c:spPr>
              <a:solidFill>
                <a:srgbClr val="E9E8F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A9A-4250-94AF-F32A0FB51DDA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9A-4250-94AF-F32A0FB51DD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1분기</c:v>
                </c:pt>
                <c:pt idx="1">
                  <c:v>2분기</c:v>
                </c:pt>
                <c:pt idx="2">
                  <c:v>3분기</c:v>
                </c:pt>
                <c:pt idx="3">
                  <c:v>4분기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9A-4250-94AF-F32A0FB51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20890558455061"/>
          <c:y val="7.2519713994912902E-2"/>
          <c:w val="0.35762827149416876"/>
          <c:h val="5.8724007045393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5.3886687992126002E-2"/>
          <c:y val="8.561393731981187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756FBB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F7-4E12-8FB8-F587DC6C6B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F7-4E12-8FB8-F587DC6C6B2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계열 3</c:v>
                </c:pt>
              </c:strCache>
            </c:strRef>
          </c:tx>
          <c:spPr>
            <a:solidFill>
              <a:srgbClr val="E9E8F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F7-4E12-8FB8-F587DC6C6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1136048"/>
        <c:axId val="631155184"/>
      </c:barChart>
      <c:catAx>
        <c:axId val="63113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631155184"/>
        <c:crosses val="autoZero"/>
        <c:auto val="1"/>
        <c:lblAlgn val="ctr"/>
        <c:lblOffset val="100"/>
        <c:noMultiLvlLbl val="0"/>
      </c:catAx>
      <c:valAx>
        <c:axId val="63115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63113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435547414024398"/>
          <c:y val="8.4599329364264703E-2"/>
          <c:w val="0.29929556047839784"/>
          <c:h val="5.76718775296970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D250E-84F9-4122-81A3-8B994A36C9DF}" type="datetimeFigureOut">
              <a:rPr lang="ko-KR" altLang="en-US" smtClean="0"/>
              <a:t>2020-05-20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69D51-274A-4CC0-9E5E-1DF2248197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232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69D51-274A-4CC0-9E5E-1DF2248197A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796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69D51-274A-4CC0-9E5E-1DF2248197A3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7177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F9A-DDFC-4E2C-877E-B3258B8F3E98}" type="datetime1">
              <a:rPr lang="ko-KR" altLang="en-US" smtClean="0"/>
              <a:t>2020-05-20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C23B-3F76-4D62-9E61-401F4D3494A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11725275" y="0"/>
            <a:ext cx="466725" cy="6858000"/>
          </a:xfrm>
          <a:prstGeom prst="rect">
            <a:avLst/>
          </a:prstGeom>
          <a:pattFill prst="wdUpDiag">
            <a:fgClr>
              <a:srgbClr val="756FBB"/>
            </a:fgClr>
            <a:bgClr>
              <a:srgbClr val="FEF8EA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208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B527-A14E-4FB3-B1B3-446A5471F69E}" type="datetime1">
              <a:rPr lang="ko-KR" altLang="en-US" smtClean="0"/>
              <a:t>2020-05-20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11173768" y="6043631"/>
            <a:ext cx="437207" cy="365125"/>
          </a:xfrm>
        </p:spPr>
        <p:txBody>
          <a:bodyPr/>
          <a:lstStyle>
            <a:lvl1pPr>
              <a:defRPr>
                <a:solidFill>
                  <a:srgbClr val="756FBB"/>
                </a:solidFill>
              </a:defRPr>
            </a:lvl1pPr>
          </a:lstStyle>
          <a:p>
            <a:fld id="{495F2B1F-4764-4997-BC0C-618003EF768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6" name="직사각형 5"/>
          <p:cNvSpPr/>
          <p:nvPr userDrawn="1"/>
        </p:nvSpPr>
        <p:spPr>
          <a:xfrm>
            <a:off x="485775" y="504825"/>
            <a:ext cx="11125200" cy="5867400"/>
          </a:xfrm>
          <a:prstGeom prst="rect">
            <a:avLst/>
          </a:prstGeom>
          <a:noFill/>
          <a:ln w="31750">
            <a:solidFill>
              <a:srgbClr val="756F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9544050" y="438150"/>
            <a:ext cx="2124075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756FBB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322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캡션 있는 콘텐츠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11173768" y="6043631"/>
            <a:ext cx="437207" cy="365125"/>
          </a:xfrm>
        </p:spPr>
        <p:txBody>
          <a:bodyPr/>
          <a:lstStyle>
            <a:lvl1pPr>
              <a:defRPr>
                <a:solidFill>
                  <a:srgbClr val="756FBB"/>
                </a:solidFill>
              </a:defRPr>
            </a:lvl1pPr>
          </a:lstStyle>
          <a:p>
            <a:fld id="{495F2B1F-4764-4997-BC0C-618003EF768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485775" y="504825"/>
            <a:ext cx="11125200" cy="5867400"/>
          </a:xfrm>
          <a:prstGeom prst="rect">
            <a:avLst/>
          </a:prstGeom>
          <a:solidFill>
            <a:schemeClr val="bg1"/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 userDrawn="1"/>
        </p:nvSpPr>
        <p:spPr>
          <a:xfrm>
            <a:off x="9544050" y="438150"/>
            <a:ext cx="2124075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FFC000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369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485775" y="504825"/>
            <a:ext cx="11125200" cy="5867400"/>
          </a:xfrm>
          <a:prstGeom prst="rect">
            <a:avLst/>
          </a:prstGeom>
          <a:solidFill>
            <a:srgbClr val="756FBB"/>
          </a:solidFill>
          <a:ln w="31750">
            <a:solidFill>
              <a:srgbClr val="756F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11173768" y="6043631"/>
            <a:ext cx="437207" cy="365125"/>
          </a:xfrm>
        </p:spPr>
        <p:txBody>
          <a:bodyPr/>
          <a:lstStyle>
            <a:lvl1pPr>
              <a:defRPr>
                <a:solidFill>
                  <a:srgbClr val="756FBB"/>
                </a:solidFill>
              </a:defRPr>
            </a:lvl1pPr>
          </a:lstStyle>
          <a:p>
            <a:fld id="{495F2B1F-4764-4997-BC0C-618003EF768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0" name="직사각형 9"/>
          <p:cNvSpPr/>
          <p:nvPr userDrawn="1"/>
        </p:nvSpPr>
        <p:spPr>
          <a:xfrm>
            <a:off x="401935" y="1171679"/>
            <a:ext cx="11296335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756FBB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 userDrawn="1"/>
        </p:nvSpPr>
        <p:spPr>
          <a:xfrm>
            <a:off x="401934" y="1666695"/>
            <a:ext cx="11296335" cy="4070913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04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485775" y="504825"/>
            <a:ext cx="11125200" cy="5867400"/>
          </a:xfrm>
          <a:prstGeom prst="rect">
            <a:avLst/>
          </a:prstGeom>
          <a:solidFill>
            <a:srgbClr val="FFC000"/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11173768" y="6043631"/>
            <a:ext cx="437207" cy="365125"/>
          </a:xfrm>
        </p:spPr>
        <p:txBody>
          <a:bodyPr/>
          <a:lstStyle>
            <a:lvl1pPr>
              <a:defRPr>
                <a:solidFill>
                  <a:srgbClr val="756FBB"/>
                </a:solidFill>
              </a:defRPr>
            </a:lvl1pPr>
          </a:lstStyle>
          <a:p>
            <a:fld id="{495F2B1F-4764-4997-BC0C-618003EF768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401935" y="1171679"/>
            <a:ext cx="11296335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FFC000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 userDrawn="1"/>
        </p:nvSpPr>
        <p:spPr>
          <a:xfrm>
            <a:off x="401934" y="1666695"/>
            <a:ext cx="11296335" cy="4070913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222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485775" y="504825"/>
            <a:ext cx="11125200" cy="5867400"/>
          </a:xfrm>
          <a:prstGeom prst="rect">
            <a:avLst/>
          </a:prstGeom>
          <a:solidFill>
            <a:srgbClr val="FFC000"/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11173768" y="6043631"/>
            <a:ext cx="437207" cy="365125"/>
          </a:xfrm>
        </p:spPr>
        <p:txBody>
          <a:bodyPr/>
          <a:lstStyle>
            <a:lvl1pPr>
              <a:defRPr>
                <a:solidFill>
                  <a:srgbClr val="756FBB"/>
                </a:solidFill>
              </a:defRPr>
            </a:lvl1pPr>
          </a:lstStyle>
          <a:p>
            <a:fld id="{495F2B1F-4764-4997-BC0C-618003EF768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401935" y="1171679"/>
            <a:ext cx="11296335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chemeClr val="bg2">
                <a:lumMod val="90000"/>
              </a:schemeClr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 userDrawn="1"/>
        </p:nvSpPr>
        <p:spPr>
          <a:xfrm>
            <a:off x="401934" y="1666695"/>
            <a:ext cx="11296335" cy="4070913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11173768" y="6043631"/>
            <a:ext cx="437207" cy="365125"/>
          </a:xfrm>
        </p:spPr>
        <p:txBody>
          <a:bodyPr/>
          <a:lstStyle>
            <a:lvl1pPr>
              <a:defRPr>
                <a:solidFill>
                  <a:srgbClr val="756FBB"/>
                </a:solidFill>
              </a:defRPr>
            </a:lvl1pPr>
          </a:lstStyle>
          <a:p>
            <a:fld id="{495F2B1F-4764-4997-BC0C-618003EF768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401935" y="1171679"/>
            <a:ext cx="11296335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chemeClr val="bg2">
                <a:lumMod val="90000"/>
              </a:schemeClr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 userDrawn="1"/>
        </p:nvSpPr>
        <p:spPr>
          <a:xfrm>
            <a:off x="401934" y="1666695"/>
            <a:ext cx="11296335" cy="4070913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0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58CFA-95FC-4D41-9116-CD6C6C673FDA}" type="datetime1">
              <a:rPr lang="ko-KR" altLang="en-US" smtClean="0"/>
              <a:t>2020-05-20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AC23B-3F76-4D62-9E61-401F4D3494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924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60" r:id="rId6"/>
    <p:sldLayoutId id="2147483661" r:id="rId7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62297" y="4114905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spc="-150" dirty="0" smtClean="0">
                <a:solidFill>
                  <a:srgbClr val="756FBB"/>
                </a:solidFill>
              </a:rPr>
              <a:t>발표자 </a:t>
            </a:r>
            <a:endParaRPr lang="ko-KR" altLang="en-US" b="1" spc="-150" dirty="0">
              <a:solidFill>
                <a:srgbClr val="756FBB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7729" y="2524004"/>
            <a:ext cx="60965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4800" b="1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8606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355574" y="938064"/>
            <a:ext cx="287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spc="-100" dirty="0" smtClean="0">
                <a:solidFill>
                  <a:srgbClr val="FFC000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2000" b="1" spc="-100" dirty="0">
              <a:solidFill>
                <a:srgbClr val="FFC000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873044" y="933167"/>
            <a:ext cx="482530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FFC000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085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55574" y="938064"/>
            <a:ext cx="287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2000" b="1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73044" y="933167"/>
            <a:ext cx="482530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756FBB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4059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95343" y="2522137"/>
            <a:ext cx="4801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200" dirty="0" smtClean="0">
                <a:solidFill>
                  <a:srgbClr val="756FBB"/>
                </a:solidFill>
              </a:rPr>
              <a:t>감사합니다</a:t>
            </a:r>
            <a:endParaRPr lang="ko-KR" altLang="en-US" sz="7200" dirty="0">
              <a:solidFill>
                <a:srgbClr val="756F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33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그룹 55"/>
          <p:cNvGrpSpPr/>
          <p:nvPr/>
        </p:nvGrpSpPr>
        <p:grpSpPr>
          <a:xfrm>
            <a:off x="1355574" y="4748623"/>
            <a:ext cx="8188476" cy="655562"/>
            <a:chOff x="1355574" y="4748623"/>
            <a:chExt cx="8188476" cy="655562"/>
          </a:xfrm>
        </p:grpSpPr>
        <p:sp>
          <p:nvSpPr>
            <p:cNvPr id="51" name="자유형 50"/>
            <p:cNvSpPr/>
            <p:nvPr/>
          </p:nvSpPr>
          <p:spPr>
            <a:xfrm>
              <a:off x="1355574" y="4748623"/>
              <a:ext cx="673077" cy="655562"/>
            </a:xfrm>
            <a:custGeom>
              <a:avLst/>
              <a:gdLst>
                <a:gd name="connsiteX0" fmla="*/ 109263 w 673077"/>
                <a:gd name="connsiteY0" fmla="*/ 0 h 655562"/>
                <a:gd name="connsiteX1" fmla="*/ 673077 w 673077"/>
                <a:gd name="connsiteY1" fmla="*/ 0 h 655562"/>
                <a:gd name="connsiteX2" fmla="*/ 457817 w 673077"/>
                <a:gd name="connsiteY2" fmla="*/ 655562 h 655562"/>
                <a:gd name="connsiteX3" fmla="*/ 109263 w 673077"/>
                <a:gd name="connsiteY3" fmla="*/ 655562 h 655562"/>
                <a:gd name="connsiteX4" fmla="*/ 0 w 673077"/>
                <a:gd name="connsiteY4" fmla="*/ 546299 h 655562"/>
                <a:gd name="connsiteX5" fmla="*/ 0 w 673077"/>
                <a:gd name="connsiteY5" fmla="*/ 109263 h 655562"/>
                <a:gd name="connsiteX6" fmla="*/ 109263 w 673077"/>
                <a:gd name="connsiteY6" fmla="*/ 0 h 655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077" h="655562">
                  <a:moveTo>
                    <a:pt x="109263" y="0"/>
                  </a:moveTo>
                  <a:lnTo>
                    <a:pt x="673077" y="0"/>
                  </a:lnTo>
                  <a:lnTo>
                    <a:pt x="457817" y="655562"/>
                  </a:lnTo>
                  <a:lnTo>
                    <a:pt x="109263" y="655562"/>
                  </a:lnTo>
                  <a:cubicBezTo>
                    <a:pt x="48919" y="655562"/>
                    <a:pt x="0" y="606643"/>
                    <a:pt x="0" y="546299"/>
                  </a:cubicBezTo>
                  <a:lnTo>
                    <a:pt x="0" y="109263"/>
                  </a:lnTo>
                  <a:cubicBezTo>
                    <a:pt x="0" y="48919"/>
                    <a:pt x="48919" y="0"/>
                    <a:pt x="109263" y="0"/>
                  </a:cubicBezTo>
                  <a:close/>
                </a:path>
              </a:pathLst>
            </a:cu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4" name="모서리가 둥근 직사각형 23"/>
            <p:cNvSpPr/>
            <p:nvPr/>
          </p:nvSpPr>
          <p:spPr>
            <a:xfrm>
              <a:off x="1355574" y="4748623"/>
              <a:ext cx="8188476" cy="655562"/>
            </a:xfrm>
            <a:prstGeom prst="roundRect">
              <a:avLst/>
            </a:prstGeom>
            <a:noFill/>
            <a:ln w="12700">
              <a:solidFill>
                <a:srgbClr val="756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/>
            <p:cNvCxnSpPr/>
            <p:nvPr/>
          </p:nvCxnSpPr>
          <p:spPr>
            <a:xfrm flipV="1">
              <a:off x="1808628" y="4748623"/>
              <a:ext cx="216376" cy="655562"/>
            </a:xfrm>
            <a:prstGeom prst="line">
              <a:avLst/>
            </a:prstGeom>
            <a:ln>
              <a:solidFill>
                <a:srgbClr val="756F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그룹 54"/>
          <p:cNvGrpSpPr/>
          <p:nvPr/>
        </p:nvGrpSpPr>
        <p:grpSpPr>
          <a:xfrm>
            <a:off x="1355574" y="4025599"/>
            <a:ext cx="8188476" cy="655562"/>
            <a:chOff x="1355574" y="4025599"/>
            <a:chExt cx="8188476" cy="655562"/>
          </a:xfrm>
        </p:grpSpPr>
        <p:sp>
          <p:nvSpPr>
            <p:cNvPr id="50" name="자유형 49"/>
            <p:cNvSpPr/>
            <p:nvPr/>
          </p:nvSpPr>
          <p:spPr>
            <a:xfrm>
              <a:off x="1355575" y="4025599"/>
              <a:ext cx="673077" cy="655562"/>
            </a:xfrm>
            <a:custGeom>
              <a:avLst/>
              <a:gdLst>
                <a:gd name="connsiteX0" fmla="*/ 109263 w 673077"/>
                <a:gd name="connsiteY0" fmla="*/ 0 h 655562"/>
                <a:gd name="connsiteX1" fmla="*/ 673077 w 673077"/>
                <a:gd name="connsiteY1" fmla="*/ 0 h 655562"/>
                <a:gd name="connsiteX2" fmla="*/ 457817 w 673077"/>
                <a:gd name="connsiteY2" fmla="*/ 655562 h 655562"/>
                <a:gd name="connsiteX3" fmla="*/ 109263 w 673077"/>
                <a:gd name="connsiteY3" fmla="*/ 655562 h 655562"/>
                <a:gd name="connsiteX4" fmla="*/ 0 w 673077"/>
                <a:gd name="connsiteY4" fmla="*/ 546299 h 655562"/>
                <a:gd name="connsiteX5" fmla="*/ 0 w 673077"/>
                <a:gd name="connsiteY5" fmla="*/ 109263 h 655562"/>
                <a:gd name="connsiteX6" fmla="*/ 109263 w 673077"/>
                <a:gd name="connsiteY6" fmla="*/ 0 h 655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077" h="655562">
                  <a:moveTo>
                    <a:pt x="109263" y="0"/>
                  </a:moveTo>
                  <a:lnTo>
                    <a:pt x="673077" y="0"/>
                  </a:lnTo>
                  <a:lnTo>
                    <a:pt x="457817" y="655562"/>
                  </a:lnTo>
                  <a:lnTo>
                    <a:pt x="109263" y="655562"/>
                  </a:lnTo>
                  <a:cubicBezTo>
                    <a:pt x="48919" y="655562"/>
                    <a:pt x="0" y="606643"/>
                    <a:pt x="0" y="546299"/>
                  </a:cubicBezTo>
                  <a:lnTo>
                    <a:pt x="0" y="109263"/>
                  </a:lnTo>
                  <a:cubicBezTo>
                    <a:pt x="0" y="48919"/>
                    <a:pt x="48919" y="0"/>
                    <a:pt x="109263" y="0"/>
                  </a:cubicBezTo>
                  <a:close/>
                </a:path>
              </a:pathLst>
            </a:cu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모서리가 둥근 직사각형 22"/>
            <p:cNvSpPr/>
            <p:nvPr/>
          </p:nvSpPr>
          <p:spPr>
            <a:xfrm>
              <a:off x="1355574" y="4025599"/>
              <a:ext cx="8188476" cy="655562"/>
            </a:xfrm>
            <a:prstGeom prst="roundRect">
              <a:avLst/>
            </a:prstGeom>
            <a:noFill/>
            <a:ln w="12700">
              <a:solidFill>
                <a:srgbClr val="756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7" name="직선 연결선 36"/>
            <p:cNvCxnSpPr/>
            <p:nvPr/>
          </p:nvCxnSpPr>
          <p:spPr>
            <a:xfrm flipV="1">
              <a:off x="1808628" y="4025599"/>
              <a:ext cx="216376" cy="655562"/>
            </a:xfrm>
            <a:prstGeom prst="line">
              <a:avLst/>
            </a:prstGeom>
            <a:ln>
              <a:solidFill>
                <a:srgbClr val="756F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그룹 53"/>
          <p:cNvGrpSpPr/>
          <p:nvPr/>
        </p:nvGrpSpPr>
        <p:grpSpPr>
          <a:xfrm>
            <a:off x="1355574" y="3302575"/>
            <a:ext cx="8188476" cy="655562"/>
            <a:chOff x="1355574" y="3302575"/>
            <a:chExt cx="8188476" cy="655562"/>
          </a:xfrm>
        </p:grpSpPr>
        <p:sp>
          <p:nvSpPr>
            <p:cNvPr id="49" name="자유형 48"/>
            <p:cNvSpPr/>
            <p:nvPr/>
          </p:nvSpPr>
          <p:spPr>
            <a:xfrm>
              <a:off x="1355575" y="3302575"/>
              <a:ext cx="673077" cy="655562"/>
            </a:xfrm>
            <a:custGeom>
              <a:avLst/>
              <a:gdLst>
                <a:gd name="connsiteX0" fmla="*/ 109263 w 673077"/>
                <a:gd name="connsiteY0" fmla="*/ 0 h 655562"/>
                <a:gd name="connsiteX1" fmla="*/ 673077 w 673077"/>
                <a:gd name="connsiteY1" fmla="*/ 0 h 655562"/>
                <a:gd name="connsiteX2" fmla="*/ 457817 w 673077"/>
                <a:gd name="connsiteY2" fmla="*/ 655562 h 655562"/>
                <a:gd name="connsiteX3" fmla="*/ 109263 w 673077"/>
                <a:gd name="connsiteY3" fmla="*/ 655562 h 655562"/>
                <a:gd name="connsiteX4" fmla="*/ 0 w 673077"/>
                <a:gd name="connsiteY4" fmla="*/ 546299 h 655562"/>
                <a:gd name="connsiteX5" fmla="*/ 0 w 673077"/>
                <a:gd name="connsiteY5" fmla="*/ 109263 h 655562"/>
                <a:gd name="connsiteX6" fmla="*/ 109263 w 673077"/>
                <a:gd name="connsiteY6" fmla="*/ 0 h 655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077" h="655562">
                  <a:moveTo>
                    <a:pt x="109263" y="0"/>
                  </a:moveTo>
                  <a:lnTo>
                    <a:pt x="673077" y="0"/>
                  </a:lnTo>
                  <a:lnTo>
                    <a:pt x="457817" y="655562"/>
                  </a:lnTo>
                  <a:lnTo>
                    <a:pt x="109263" y="655562"/>
                  </a:lnTo>
                  <a:cubicBezTo>
                    <a:pt x="48919" y="655562"/>
                    <a:pt x="0" y="606643"/>
                    <a:pt x="0" y="546299"/>
                  </a:cubicBezTo>
                  <a:lnTo>
                    <a:pt x="0" y="109263"/>
                  </a:lnTo>
                  <a:cubicBezTo>
                    <a:pt x="0" y="48919"/>
                    <a:pt x="48919" y="0"/>
                    <a:pt x="109263" y="0"/>
                  </a:cubicBezTo>
                  <a:close/>
                </a:path>
              </a:pathLst>
            </a:cu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모서리가 둥근 직사각형 21"/>
            <p:cNvSpPr/>
            <p:nvPr/>
          </p:nvSpPr>
          <p:spPr>
            <a:xfrm>
              <a:off x="1355574" y="3302575"/>
              <a:ext cx="8188476" cy="655562"/>
            </a:xfrm>
            <a:prstGeom prst="roundRect">
              <a:avLst/>
            </a:prstGeom>
            <a:noFill/>
            <a:ln w="12700">
              <a:solidFill>
                <a:srgbClr val="756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" name="직선 연결선 37"/>
            <p:cNvCxnSpPr/>
            <p:nvPr/>
          </p:nvCxnSpPr>
          <p:spPr>
            <a:xfrm flipV="1">
              <a:off x="1808628" y="3302575"/>
              <a:ext cx="216376" cy="655562"/>
            </a:xfrm>
            <a:prstGeom prst="line">
              <a:avLst/>
            </a:prstGeom>
            <a:ln>
              <a:solidFill>
                <a:srgbClr val="756F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그룹 52"/>
          <p:cNvGrpSpPr/>
          <p:nvPr/>
        </p:nvGrpSpPr>
        <p:grpSpPr>
          <a:xfrm>
            <a:off x="1355574" y="2579551"/>
            <a:ext cx="8188476" cy="655562"/>
            <a:chOff x="1355574" y="2579551"/>
            <a:chExt cx="8188476" cy="655562"/>
          </a:xfrm>
        </p:grpSpPr>
        <p:sp>
          <p:nvSpPr>
            <p:cNvPr id="48" name="자유형 47"/>
            <p:cNvSpPr/>
            <p:nvPr/>
          </p:nvSpPr>
          <p:spPr>
            <a:xfrm>
              <a:off x="1355575" y="2579551"/>
              <a:ext cx="673077" cy="655562"/>
            </a:xfrm>
            <a:custGeom>
              <a:avLst/>
              <a:gdLst>
                <a:gd name="connsiteX0" fmla="*/ 109263 w 673077"/>
                <a:gd name="connsiteY0" fmla="*/ 0 h 655562"/>
                <a:gd name="connsiteX1" fmla="*/ 673077 w 673077"/>
                <a:gd name="connsiteY1" fmla="*/ 0 h 655562"/>
                <a:gd name="connsiteX2" fmla="*/ 457817 w 673077"/>
                <a:gd name="connsiteY2" fmla="*/ 655562 h 655562"/>
                <a:gd name="connsiteX3" fmla="*/ 109263 w 673077"/>
                <a:gd name="connsiteY3" fmla="*/ 655562 h 655562"/>
                <a:gd name="connsiteX4" fmla="*/ 0 w 673077"/>
                <a:gd name="connsiteY4" fmla="*/ 546299 h 655562"/>
                <a:gd name="connsiteX5" fmla="*/ 0 w 673077"/>
                <a:gd name="connsiteY5" fmla="*/ 109263 h 655562"/>
                <a:gd name="connsiteX6" fmla="*/ 109263 w 673077"/>
                <a:gd name="connsiteY6" fmla="*/ 0 h 655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077" h="655562">
                  <a:moveTo>
                    <a:pt x="109263" y="0"/>
                  </a:moveTo>
                  <a:lnTo>
                    <a:pt x="673077" y="0"/>
                  </a:lnTo>
                  <a:lnTo>
                    <a:pt x="457817" y="655562"/>
                  </a:lnTo>
                  <a:lnTo>
                    <a:pt x="109263" y="655562"/>
                  </a:lnTo>
                  <a:cubicBezTo>
                    <a:pt x="48919" y="655562"/>
                    <a:pt x="0" y="606643"/>
                    <a:pt x="0" y="546299"/>
                  </a:cubicBezTo>
                  <a:lnTo>
                    <a:pt x="0" y="109263"/>
                  </a:lnTo>
                  <a:cubicBezTo>
                    <a:pt x="0" y="48919"/>
                    <a:pt x="48919" y="0"/>
                    <a:pt x="109263" y="0"/>
                  </a:cubicBezTo>
                  <a:close/>
                </a:path>
              </a:pathLst>
            </a:cu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1" name="모서리가 둥근 직사각형 20"/>
            <p:cNvSpPr/>
            <p:nvPr/>
          </p:nvSpPr>
          <p:spPr>
            <a:xfrm>
              <a:off x="1355574" y="2579551"/>
              <a:ext cx="8188476" cy="655562"/>
            </a:xfrm>
            <a:prstGeom prst="roundRect">
              <a:avLst/>
            </a:prstGeom>
            <a:noFill/>
            <a:ln w="12700">
              <a:solidFill>
                <a:srgbClr val="756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9" name="직선 연결선 38"/>
            <p:cNvCxnSpPr/>
            <p:nvPr/>
          </p:nvCxnSpPr>
          <p:spPr>
            <a:xfrm flipV="1">
              <a:off x="1808628" y="2579551"/>
              <a:ext cx="216376" cy="655562"/>
            </a:xfrm>
            <a:prstGeom prst="line">
              <a:avLst/>
            </a:prstGeom>
            <a:ln>
              <a:solidFill>
                <a:srgbClr val="756F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그룹 51"/>
          <p:cNvGrpSpPr/>
          <p:nvPr/>
        </p:nvGrpSpPr>
        <p:grpSpPr>
          <a:xfrm>
            <a:off x="1355574" y="1856527"/>
            <a:ext cx="8188476" cy="655562"/>
            <a:chOff x="1355574" y="1856527"/>
            <a:chExt cx="8188476" cy="655562"/>
          </a:xfrm>
        </p:grpSpPr>
        <p:sp>
          <p:nvSpPr>
            <p:cNvPr id="47" name="자유형 46"/>
            <p:cNvSpPr/>
            <p:nvPr/>
          </p:nvSpPr>
          <p:spPr>
            <a:xfrm>
              <a:off x="1355575" y="1856527"/>
              <a:ext cx="673077" cy="655562"/>
            </a:xfrm>
            <a:custGeom>
              <a:avLst/>
              <a:gdLst>
                <a:gd name="connsiteX0" fmla="*/ 109263 w 673077"/>
                <a:gd name="connsiteY0" fmla="*/ 0 h 655562"/>
                <a:gd name="connsiteX1" fmla="*/ 673077 w 673077"/>
                <a:gd name="connsiteY1" fmla="*/ 0 h 655562"/>
                <a:gd name="connsiteX2" fmla="*/ 457817 w 673077"/>
                <a:gd name="connsiteY2" fmla="*/ 655562 h 655562"/>
                <a:gd name="connsiteX3" fmla="*/ 109263 w 673077"/>
                <a:gd name="connsiteY3" fmla="*/ 655562 h 655562"/>
                <a:gd name="connsiteX4" fmla="*/ 0 w 673077"/>
                <a:gd name="connsiteY4" fmla="*/ 546299 h 655562"/>
                <a:gd name="connsiteX5" fmla="*/ 0 w 673077"/>
                <a:gd name="connsiteY5" fmla="*/ 109263 h 655562"/>
                <a:gd name="connsiteX6" fmla="*/ 109263 w 673077"/>
                <a:gd name="connsiteY6" fmla="*/ 0 h 655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077" h="655562">
                  <a:moveTo>
                    <a:pt x="109263" y="0"/>
                  </a:moveTo>
                  <a:lnTo>
                    <a:pt x="673077" y="0"/>
                  </a:lnTo>
                  <a:lnTo>
                    <a:pt x="457817" y="655562"/>
                  </a:lnTo>
                  <a:lnTo>
                    <a:pt x="109263" y="655562"/>
                  </a:lnTo>
                  <a:cubicBezTo>
                    <a:pt x="48919" y="655562"/>
                    <a:pt x="0" y="606643"/>
                    <a:pt x="0" y="546299"/>
                  </a:cubicBezTo>
                  <a:lnTo>
                    <a:pt x="0" y="109263"/>
                  </a:lnTo>
                  <a:cubicBezTo>
                    <a:pt x="0" y="48919"/>
                    <a:pt x="48919" y="0"/>
                    <a:pt x="109263" y="0"/>
                  </a:cubicBezTo>
                  <a:close/>
                </a:path>
              </a:pathLst>
            </a:cu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1355574" y="1856527"/>
              <a:ext cx="8188476" cy="655562"/>
            </a:xfrm>
            <a:prstGeom prst="roundRect">
              <a:avLst/>
            </a:prstGeom>
            <a:noFill/>
            <a:ln w="12700">
              <a:solidFill>
                <a:srgbClr val="756F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0" name="직선 연결선 39"/>
            <p:cNvCxnSpPr/>
            <p:nvPr/>
          </p:nvCxnSpPr>
          <p:spPr>
            <a:xfrm flipV="1">
              <a:off x="1808628" y="1856527"/>
              <a:ext cx="216376" cy="655562"/>
            </a:xfrm>
            <a:prstGeom prst="line">
              <a:avLst/>
            </a:prstGeom>
            <a:ln>
              <a:solidFill>
                <a:srgbClr val="756F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355574" y="938064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목 차</a:t>
            </a:r>
            <a:endParaRPr lang="ko-KR" altLang="en-US" sz="2000" b="1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73044" y="933167"/>
            <a:ext cx="482530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756FBB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1412629" y="1891920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smtClean="0"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</a:t>
            </a:r>
            <a:endParaRPr lang="ko-KR" altLang="en-US" sz="3200" dirty="0"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38866" y="2614944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smtClean="0"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</a:t>
            </a:r>
            <a:endParaRPr lang="ko-KR" altLang="en-US" sz="3200" dirty="0"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38866" y="3337968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smtClean="0"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3</a:t>
            </a:r>
            <a:endParaRPr lang="ko-KR" altLang="en-US" sz="3200" dirty="0"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38866" y="4060992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smtClean="0"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4</a:t>
            </a:r>
            <a:endParaRPr lang="ko-KR" altLang="en-US" sz="3200" dirty="0"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38866" y="4784016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smtClean="0"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5</a:t>
            </a:r>
            <a:endParaRPr lang="ko-KR" altLang="en-US" sz="3200" dirty="0"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120202" y="2030017"/>
            <a:ext cx="713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내용을 입력하세요</a:t>
            </a:r>
            <a:endParaRPr lang="ko-KR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120202" y="2753041"/>
            <a:ext cx="713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내용을 입력하세요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120202" y="3476065"/>
            <a:ext cx="713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내용을 입력하세요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120202" y="4199089"/>
            <a:ext cx="713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내용을 입력하세요</a:t>
            </a:r>
            <a:endParaRPr lang="ko-KR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120202" y="4922113"/>
            <a:ext cx="713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내용을 입력하세요</a:t>
            </a:r>
            <a:endParaRPr lang="ko-KR" altLang="en-US" dirty="0"/>
          </a:p>
        </p:txBody>
      </p:sp>
      <p:sp>
        <p:nvSpPr>
          <p:cNvPr id="57" name="슬라이드 번호 개체 틀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71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7102" y="2659559"/>
            <a:ext cx="50577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1. </a:t>
            </a:r>
            <a:r>
              <a:rPr lang="ko-KR" altLang="en-US" sz="4400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3600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015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55574" y="938064"/>
            <a:ext cx="287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2000" b="1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73044" y="933167"/>
            <a:ext cx="482530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756FBB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1217316" y="2152508"/>
            <a:ext cx="2105025" cy="676275"/>
          </a:xfrm>
          <a:prstGeom prst="roundRect">
            <a:avLst>
              <a:gd name="adj" fmla="val 35983"/>
            </a:avLst>
          </a:prstGeom>
          <a:solidFill>
            <a:srgbClr val="E9E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3780698" y="2152508"/>
            <a:ext cx="2105025" cy="676275"/>
          </a:xfrm>
          <a:prstGeom prst="roundRect">
            <a:avLst>
              <a:gd name="adj" fmla="val 33011"/>
            </a:avLst>
          </a:prstGeom>
          <a:solidFill>
            <a:srgbClr val="CFCE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6344080" y="2152508"/>
            <a:ext cx="2105025" cy="676275"/>
          </a:xfrm>
          <a:prstGeom prst="roundRect">
            <a:avLst>
              <a:gd name="adj" fmla="val 34497"/>
            </a:avLst>
          </a:prstGeom>
          <a:solidFill>
            <a:srgbClr val="C2C0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8907462" y="2152508"/>
            <a:ext cx="2105025" cy="676275"/>
          </a:xfrm>
          <a:prstGeom prst="roundRect">
            <a:avLst>
              <a:gd name="adj" fmla="val 37468"/>
            </a:avLst>
          </a:prstGeom>
          <a:solidFill>
            <a:srgbClr val="AFAC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오른쪽 화살표 2"/>
          <p:cNvSpPr/>
          <p:nvPr/>
        </p:nvSpPr>
        <p:spPr>
          <a:xfrm>
            <a:off x="3374414" y="3276836"/>
            <a:ext cx="354210" cy="304328"/>
          </a:xfrm>
          <a:prstGeom prst="rightArrow">
            <a:avLst/>
          </a:prstGeom>
          <a:solidFill>
            <a:srgbClr val="756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오른쪽 화살표 24"/>
          <p:cNvSpPr/>
          <p:nvPr/>
        </p:nvSpPr>
        <p:spPr>
          <a:xfrm>
            <a:off x="5937796" y="3276836"/>
            <a:ext cx="354210" cy="304328"/>
          </a:xfrm>
          <a:prstGeom prst="rightArrow">
            <a:avLst/>
          </a:prstGeom>
          <a:solidFill>
            <a:srgbClr val="756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오른쪽 화살표 25"/>
          <p:cNvSpPr/>
          <p:nvPr/>
        </p:nvSpPr>
        <p:spPr>
          <a:xfrm>
            <a:off x="8501178" y="3276836"/>
            <a:ext cx="354210" cy="304328"/>
          </a:xfrm>
          <a:prstGeom prst="rightArrow">
            <a:avLst/>
          </a:prstGeom>
          <a:solidFill>
            <a:srgbClr val="756F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217315" y="2925227"/>
            <a:ext cx="2105026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  <a:endParaRPr lang="en-US" altLang="ko-KR" sz="1400" dirty="0" smtClean="0"/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>
                <a:solidFill>
                  <a:srgbClr val="FFC000"/>
                </a:solidFill>
              </a:rPr>
              <a:t>내용을 입력</a:t>
            </a:r>
            <a:r>
              <a:rPr lang="ko-KR" altLang="en-US" sz="1400" dirty="0" smtClean="0"/>
              <a:t>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80697" y="2925227"/>
            <a:ext cx="2105026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  <a:endParaRPr lang="en-US" altLang="ko-KR" sz="1400" dirty="0" smtClean="0"/>
          </a:p>
          <a:p>
            <a:pPr algn="ctr">
              <a:lnSpc>
                <a:spcPct val="130000"/>
              </a:lnSpc>
            </a:pPr>
            <a:r>
              <a:rPr lang="ko-KR" altLang="en-US" sz="1400" dirty="0" smtClean="0">
                <a:solidFill>
                  <a:srgbClr val="FFC000"/>
                </a:solidFill>
              </a:rPr>
              <a:t>내용을</a:t>
            </a:r>
            <a:r>
              <a:rPr lang="ko-KR" altLang="en-US" sz="1400" dirty="0" smtClean="0"/>
              <a:t>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44079" y="2925227"/>
            <a:ext cx="2105026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  <a:endParaRPr lang="en-US" altLang="ko-KR" sz="1400" dirty="0" smtClean="0"/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</a:t>
            </a:r>
            <a:r>
              <a:rPr lang="ko-KR" altLang="en-US" sz="1400" dirty="0" smtClean="0">
                <a:solidFill>
                  <a:srgbClr val="FFC000"/>
                </a:solidFill>
              </a:rPr>
              <a:t>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>
                <a:solidFill>
                  <a:srgbClr val="FFC000"/>
                </a:solidFill>
              </a:rPr>
              <a:t>내용</a:t>
            </a:r>
            <a:r>
              <a:rPr lang="ko-KR" altLang="en-US" sz="1400" dirty="0" smtClean="0"/>
              <a:t>을 입력하세요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907461" y="2925227"/>
            <a:ext cx="2105026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  <a:endParaRPr lang="en-US" altLang="ko-KR" sz="1400" dirty="0" smtClean="0"/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>
                <a:solidFill>
                  <a:srgbClr val="FFC000"/>
                </a:solidFill>
              </a:rPr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  <a:p>
            <a:pPr algn="ctr">
              <a:lnSpc>
                <a:spcPct val="130000"/>
              </a:lnSpc>
            </a:pPr>
            <a:r>
              <a:rPr lang="ko-KR" altLang="en-US" sz="1400" dirty="0" smtClean="0"/>
              <a:t>내용을 입력하세요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863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67102" y="2659559"/>
            <a:ext cx="50577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2. </a:t>
            </a:r>
            <a:r>
              <a:rPr lang="ko-KR" altLang="en-US" sz="4400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3600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184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55574" y="938064"/>
            <a:ext cx="287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2000" b="1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73044" y="933167"/>
            <a:ext cx="482530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756FBB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1355572" y="1947580"/>
            <a:ext cx="9476552" cy="3608137"/>
            <a:chOff x="1355573" y="1947580"/>
            <a:chExt cx="5168766" cy="3608137"/>
          </a:xfrm>
        </p:grpSpPr>
        <p:sp>
          <p:nvSpPr>
            <p:cNvPr id="15" name="직사각형 14"/>
            <p:cNvSpPr/>
            <p:nvPr/>
          </p:nvSpPr>
          <p:spPr>
            <a:xfrm flipV="1">
              <a:off x="1355574" y="1947580"/>
              <a:ext cx="5168765" cy="7218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1355573" y="2373362"/>
              <a:ext cx="516876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>
              <a:off x="1355573" y="2726957"/>
              <a:ext cx="516876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>
              <a:off x="1355573" y="3080552"/>
              <a:ext cx="516876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>
              <a:off x="1355573" y="3434147"/>
              <a:ext cx="516876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>
              <a:off x="1355573" y="3787742"/>
              <a:ext cx="516876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>
              <a:off x="1355573" y="4141337"/>
              <a:ext cx="516876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1355573" y="4494932"/>
              <a:ext cx="516876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>
              <a:off x="1355573" y="4848527"/>
              <a:ext cx="5168766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1355573" y="5202122"/>
              <a:ext cx="516876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>
              <a:off x="1355573" y="5555717"/>
              <a:ext cx="5168766" cy="0"/>
            </a:xfrm>
            <a:prstGeom prst="line">
              <a:avLst/>
            </a:prstGeom>
            <a:ln w="254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1401259" y="2396271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01</a:t>
            </a:r>
            <a:endParaRPr lang="ko-KR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401259" y="2748154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02</a:t>
            </a:r>
            <a:endParaRPr lang="ko-KR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01259" y="3100037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03</a:t>
            </a:r>
            <a:endParaRPr lang="ko-KR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401259" y="345192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04</a:t>
            </a:r>
            <a:endParaRPr lang="ko-KR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01259" y="3803803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05</a:t>
            </a:r>
            <a:endParaRPr lang="ko-KR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01259" y="4155686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06</a:t>
            </a:r>
            <a:endParaRPr lang="ko-KR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01259" y="4507572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07</a:t>
            </a:r>
            <a:endParaRPr lang="ko-KR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355573" y="2039252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No.</a:t>
            </a:r>
            <a:endParaRPr lang="ko-KR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335764" y="2380883"/>
            <a:ext cx="1897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 입력</a:t>
            </a:r>
            <a:endParaRPr lang="ko-KR" alt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2333612" y="2733567"/>
            <a:ext cx="1899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 입력</a:t>
            </a:r>
            <a:endParaRPr lang="ko-KR" alt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2331460" y="3086251"/>
            <a:ext cx="1910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smtClean="0"/>
              <a:t>내용 입력</a:t>
            </a:r>
            <a:endParaRPr lang="ko-KR" alt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329308" y="3438935"/>
            <a:ext cx="1910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smtClean="0"/>
              <a:t>내용 입력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327156" y="3791619"/>
            <a:ext cx="1910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smtClean="0"/>
              <a:t>내용 입력</a:t>
            </a:r>
            <a:endParaRPr lang="ko-KR" alt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2325004" y="4144303"/>
            <a:ext cx="1910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smtClean="0"/>
              <a:t>내용 입력</a:t>
            </a:r>
            <a:endParaRPr lang="ko-KR" altLang="en-US" sz="1600" dirty="0"/>
          </a:p>
        </p:txBody>
      </p:sp>
      <p:sp>
        <p:nvSpPr>
          <p:cNvPr id="49" name="TextBox 48"/>
          <p:cNvSpPr txBox="1"/>
          <p:nvPr/>
        </p:nvSpPr>
        <p:spPr>
          <a:xfrm>
            <a:off x="2322852" y="4496987"/>
            <a:ext cx="1910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 입력</a:t>
            </a:r>
            <a:endParaRPr lang="ko-KR" alt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4794102" y="2393457"/>
            <a:ext cx="5662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내용을 입력하세요</a:t>
            </a:r>
            <a:endParaRPr lang="ko-KR" alt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4791950" y="2746141"/>
            <a:ext cx="56685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 입력</a:t>
            </a:r>
            <a:endParaRPr lang="ko-KR" alt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789798" y="3098825"/>
            <a:ext cx="5700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 입력하세요</a:t>
            </a:r>
            <a:endParaRPr lang="ko-KR" alt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4787646" y="3451509"/>
            <a:ext cx="5700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내용을 입력</a:t>
            </a:r>
            <a:endParaRPr lang="ko-KR" altLang="en-US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4785494" y="3804193"/>
            <a:ext cx="5700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 입력하십시오</a:t>
            </a:r>
            <a:endParaRPr lang="ko-KR" alt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4783342" y="4156877"/>
            <a:ext cx="5700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 입력했어요</a:t>
            </a:r>
            <a:endParaRPr lang="ko-KR" alt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4781190" y="4509561"/>
            <a:ext cx="5700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내용을 입력하십니까</a:t>
            </a:r>
            <a:endParaRPr lang="ko-KR" altLang="en-US" sz="1600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9787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7102" y="2659559"/>
            <a:ext cx="50577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3. </a:t>
            </a:r>
            <a:r>
              <a:rPr lang="ko-KR" altLang="en-US" sz="4400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3600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1056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55574" y="938064"/>
            <a:ext cx="287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2000" b="1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73044" y="933167"/>
            <a:ext cx="482530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756FBB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6" name="차트 5"/>
          <p:cNvGraphicFramePr/>
          <p:nvPr>
            <p:extLst>
              <p:ext uri="{D42A27DB-BD31-4B8C-83A1-F6EECF244321}">
                <p14:modId xmlns:p14="http://schemas.microsoft.com/office/powerpoint/2010/main" val="3668101580"/>
              </p:ext>
            </p:extLst>
          </p:nvPr>
        </p:nvGraphicFramePr>
        <p:xfrm>
          <a:off x="873044" y="1712491"/>
          <a:ext cx="7647958" cy="4707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타원 8"/>
          <p:cNvSpPr/>
          <p:nvPr/>
        </p:nvSpPr>
        <p:spPr>
          <a:xfrm>
            <a:off x="3732381" y="3191878"/>
            <a:ext cx="1929284" cy="19292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5169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55574" y="938064"/>
            <a:ext cx="287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spc="-100" dirty="0" smtClean="0">
                <a:solidFill>
                  <a:srgbClr val="756FBB"/>
                </a:solidFill>
                <a:latin typeface="Noto Sans CJK KR Light" panose="020B0300000000000000" pitchFamily="34" charset="-127"/>
                <a:ea typeface="Noto Sans CJK KR Light" panose="020B0300000000000000" pitchFamily="34" charset="-127"/>
              </a:rPr>
              <a:t>제목을 입력하세요</a:t>
            </a:r>
            <a:endParaRPr lang="ko-KR" altLang="en-US" sz="2000" b="1" spc="-100" dirty="0">
              <a:solidFill>
                <a:srgbClr val="756FBB"/>
              </a:solidFill>
              <a:latin typeface="Noto Sans CJK KR Light" panose="020B0300000000000000" pitchFamily="34" charset="-127"/>
              <a:ea typeface="Noto Sans CJK KR Light" panose="020B0300000000000000" pitchFamily="34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73044" y="933167"/>
            <a:ext cx="482530" cy="495017"/>
          </a:xfrm>
          <a:prstGeom prst="rect">
            <a:avLst/>
          </a:prstGeom>
          <a:pattFill prst="dkUpDiag">
            <a:fgClr>
              <a:schemeClr val="bg1"/>
            </a:fgClr>
            <a:bgClr>
              <a:srgbClr val="756FBB"/>
            </a:bgClr>
          </a:pattFill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3732381" y="3191878"/>
            <a:ext cx="1929284" cy="19292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F2B1F-4764-4997-BC0C-618003EF768A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graphicFrame>
        <p:nvGraphicFramePr>
          <p:cNvPr id="4" name="차트 3"/>
          <p:cNvGraphicFramePr/>
          <p:nvPr>
            <p:extLst>
              <p:ext uri="{D42A27DB-BD31-4B8C-83A1-F6EECF244321}">
                <p14:modId xmlns:p14="http://schemas.microsoft.com/office/powerpoint/2010/main" val="1563510718"/>
              </p:ext>
            </p:extLst>
          </p:nvPr>
        </p:nvGraphicFramePr>
        <p:xfrm>
          <a:off x="1355575" y="1688123"/>
          <a:ext cx="7497024" cy="4793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613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147</Words>
  <Application>Microsoft Office PowerPoint</Application>
  <PresentationFormat>와이드스크린</PresentationFormat>
  <Paragraphs>84</Paragraphs>
  <Slides>12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KoPub돋움체 Bold</vt:lpstr>
      <vt:lpstr>Noto Sans CJK KR Light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inha</dc:creator>
  <cp:lastModifiedBy>inha</cp:lastModifiedBy>
  <cp:revision>38</cp:revision>
  <dcterms:created xsi:type="dcterms:W3CDTF">2020-05-20T01:01:05Z</dcterms:created>
  <dcterms:modified xsi:type="dcterms:W3CDTF">2020-05-20T07:02:42Z</dcterms:modified>
</cp:coreProperties>
</file>