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59" r:id="rId5"/>
    <p:sldId id="260" r:id="rId6"/>
    <p:sldId id="256" r:id="rId7"/>
    <p:sldId id="258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85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597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CCF4"/>
    <a:srgbClr val="F4E8CE"/>
    <a:srgbClr val="83D8F7"/>
    <a:srgbClr val="24224A"/>
    <a:srgbClr val="F33F55"/>
    <a:srgbClr val="64CAE1"/>
    <a:srgbClr val="88D6E8"/>
    <a:srgbClr val="CFE9F1"/>
    <a:srgbClr val="DFF2FD"/>
    <a:srgbClr val="E0F1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102" y="234"/>
      </p:cViewPr>
      <p:guideLst>
        <p:guide orient="horz" pos="1185"/>
        <p:guide pos="3840"/>
        <p:guide pos="597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000" b="0" i="0" u="none" strike="noStrike" kern="1200"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  <a:cs typeface="+mn-cs"/>
              </a:defRPr>
            </a:pPr>
            <a:r>
              <a:rPr lang="ko-KR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그래프 제목</a:t>
            </a:r>
            <a:endParaRPr lang="ko-KR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c:rich>
      </c:tx>
      <c:layout>
        <c:manualLayout>
          <c:xMode val="edge"/>
          <c:yMode val="edge"/>
          <c:x val="9.2593200137032983E-2"/>
          <c:y val="1.479968187798172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000" b="0" i="0" u="none" strike="noStrike" kern="1200" spc="0" baseline="0">
              <a:solidFill>
                <a:schemeClr val="tx1">
                  <a:lumMod val="85000"/>
                  <a:lumOff val="15000"/>
                </a:schemeClr>
              </a:solidFill>
              <a:latin typeface="나눔스퀘어" panose="020B0600000101010101" pitchFamily="50" charset="-127"/>
              <a:ea typeface="나눔스퀘어" panose="020B0600000101010101" pitchFamily="50" charset="-127"/>
              <a:cs typeface="+mn-cs"/>
            </a:defRPr>
          </a:pPr>
          <a:endParaRPr lang="ko-K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판매</c:v>
                </c:pt>
              </c:strCache>
            </c:strRef>
          </c:tx>
          <c:spPr>
            <a:solidFill>
              <a:srgbClr val="756FBB"/>
            </a:solidFill>
          </c:spPr>
          <c:dPt>
            <c:idx val="0"/>
            <c:bubble3D val="0"/>
            <c:spPr>
              <a:solidFill>
                <a:srgbClr val="F33F5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892-4FA8-8B2F-9A9DF9A6F870}"/>
              </c:ext>
            </c:extLst>
          </c:dPt>
          <c:dPt>
            <c:idx val="1"/>
            <c:bubble3D val="0"/>
            <c:spPr>
              <a:solidFill>
                <a:srgbClr val="64CAE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892-4FA8-8B2F-9A9DF9A6F870}"/>
              </c:ext>
            </c:extLst>
          </c:dPt>
          <c:dPt>
            <c:idx val="2"/>
            <c:bubble3D val="0"/>
            <c:spPr>
              <a:solidFill>
                <a:srgbClr val="A6A6A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892-4FA8-8B2F-9A9DF9A6F870}"/>
              </c:ext>
            </c:extLst>
          </c:dPt>
          <c:dPt>
            <c:idx val="3"/>
            <c:bubble3D val="0"/>
            <c:spPr>
              <a:solidFill>
                <a:srgbClr val="24224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892-4FA8-8B2F-9A9DF9A6F87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1분기</c:v>
                </c:pt>
                <c:pt idx="1">
                  <c:v>2분기</c:v>
                </c:pt>
                <c:pt idx="2">
                  <c:v>3분기</c:v>
                </c:pt>
                <c:pt idx="3">
                  <c:v>4분기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892-4FA8-8B2F-9A9DF9A6F8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120890558455061"/>
          <c:y val="7.2519713994912902E-2"/>
          <c:w val="0.35762827149416876"/>
          <c:h val="5.8724007045393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나눔스퀘어" panose="020B0600000101010101" pitchFamily="50" charset="-127"/>
              <a:ea typeface="나눔스퀘어" panose="020B0600000101010101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8B4D-8071-465B-ABEC-A440B31F5038}" type="datetimeFigureOut">
              <a:rPr lang="ko-KR" altLang="en-US" smtClean="0"/>
              <a:t>2020-06-05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6CC1D-8BAD-4AB5-926B-524EFBC879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9750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8B4D-8071-465B-ABEC-A440B31F5038}" type="datetimeFigureOut">
              <a:rPr lang="ko-KR" altLang="en-US" smtClean="0"/>
              <a:t>2020-06-05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6CC1D-8BAD-4AB5-926B-524EFBC879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5825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8B4D-8071-465B-ABEC-A440B31F5038}" type="datetimeFigureOut">
              <a:rPr lang="ko-KR" altLang="en-US" smtClean="0"/>
              <a:t>2020-06-05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6CC1D-8BAD-4AB5-926B-524EFBC879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1208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8B4D-8071-465B-ABEC-A440B31F5038}" type="datetimeFigureOut">
              <a:rPr lang="ko-KR" altLang="en-US" smtClean="0"/>
              <a:t>2020-06-05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6CC1D-8BAD-4AB5-926B-524EFBC879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3256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8B4D-8071-465B-ABEC-A440B31F5038}" type="datetimeFigureOut">
              <a:rPr lang="ko-KR" altLang="en-US" smtClean="0"/>
              <a:t>2020-06-05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6CC1D-8BAD-4AB5-926B-524EFBC879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3187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8B4D-8071-465B-ABEC-A440B31F5038}" type="datetimeFigureOut">
              <a:rPr lang="ko-KR" altLang="en-US" smtClean="0"/>
              <a:t>2020-06-05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6CC1D-8BAD-4AB5-926B-524EFBC879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5062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8B4D-8071-465B-ABEC-A440B31F5038}" type="datetimeFigureOut">
              <a:rPr lang="ko-KR" altLang="en-US" smtClean="0"/>
              <a:t>2020-06-05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6CC1D-8BAD-4AB5-926B-524EFBC879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5760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8B4D-8071-465B-ABEC-A440B31F5038}" type="datetimeFigureOut">
              <a:rPr lang="ko-KR" altLang="en-US" smtClean="0"/>
              <a:t>2020-06-05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6CC1D-8BAD-4AB5-926B-524EFBC879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6821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8B4D-8071-465B-ABEC-A440B31F5038}" type="datetimeFigureOut">
              <a:rPr lang="ko-KR" altLang="en-US" smtClean="0"/>
              <a:t>2020-06-05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6CC1D-8BAD-4AB5-926B-524EFBC879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6542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8B4D-8071-465B-ABEC-A440B31F5038}" type="datetimeFigureOut">
              <a:rPr lang="ko-KR" altLang="en-US" smtClean="0"/>
              <a:t>2020-06-05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6CC1D-8BAD-4AB5-926B-524EFBC879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7181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8B4D-8071-465B-ABEC-A440B31F5038}" type="datetimeFigureOut">
              <a:rPr lang="ko-KR" altLang="en-US" smtClean="0"/>
              <a:t>2020-06-05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6CC1D-8BAD-4AB5-926B-524EFBC879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5978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E8B4D-8071-465B-ABEC-A440B31F5038}" type="datetimeFigureOut">
              <a:rPr lang="ko-KR" altLang="en-US" smtClean="0"/>
              <a:t>2020-06-05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6CC1D-8BAD-4AB5-926B-524EFBC879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315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9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모서리가 둥근 직사각형 38"/>
          <p:cNvSpPr/>
          <p:nvPr/>
        </p:nvSpPr>
        <p:spPr>
          <a:xfrm>
            <a:off x="238125" y="350044"/>
            <a:ext cx="11715750" cy="6230937"/>
          </a:xfrm>
          <a:prstGeom prst="roundRect">
            <a:avLst>
              <a:gd name="adj" fmla="val 680"/>
            </a:avLst>
          </a:prstGeom>
          <a:solidFill>
            <a:srgbClr val="F4E8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2" name="그룹 11"/>
          <p:cNvGrpSpPr/>
          <p:nvPr/>
        </p:nvGrpSpPr>
        <p:grpSpPr>
          <a:xfrm>
            <a:off x="0" y="0"/>
            <a:ext cx="12192000" cy="6026288"/>
            <a:chOff x="0" y="-1746111"/>
            <a:chExt cx="12192000" cy="6026288"/>
          </a:xfrm>
        </p:grpSpPr>
        <p:pic>
          <p:nvPicPr>
            <p:cNvPr id="38" name="그림 3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0" y="2650847"/>
              <a:ext cx="12191999" cy="1629330"/>
            </a:xfrm>
            <a:prstGeom prst="rect">
              <a:avLst/>
            </a:prstGeom>
          </p:spPr>
        </p:pic>
        <p:sp>
          <p:nvSpPr>
            <p:cNvPr id="11" name="직사각형 10"/>
            <p:cNvSpPr/>
            <p:nvPr/>
          </p:nvSpPr>
          <p:spPr>
            <a:xfrm>
              <a:off x="0" y="-1746111"/>
              <a:ext cx="12192000" cy="4489311"/>
            </a:xfrm>
            <a:prstGeom prst="rect">
              <a:avLst/>
            </a:prstGeom>
            <a:solidFill>
              <a:srgbClr val="82CC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286143" y="1881189"/>
            <a:ext cx="7619713" cy="1313318"/>
          </a:xfrm>
          <a:prstGeom prst="snip1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bIns="144000" rtlCol="0" anchor="ctr" anchorCtr="1">
            <a:noAutofit/>
          </a:bodyPr>
          <a:lstStyle/>
          <a:p>
            <a:pPr algn="ctr"/>
            <a:r>
              <a:rPr lang="ko-KR" altLang="en-US" sz="6000" dirty="0" smtClean="0">
                <a:solidFill>
                  <a:schemeClr val="bg1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제목을 입력하세요</a:t>
            </a:r>
            <a:endParaRPr lang="ko-KR" altLang="en-US" sz="6000" dirty="0">
              <a:solidFill>
                <a:schemeClr val="bg1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038037" y="3436937"/>
            <a:ext cx="18678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발표자</a:t>
            </a:r>
            <a:r>
              <a:rPr lang="ko-KR" altLang="en-US" sz="24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 </a:t>
            </a:r>
            <a:r>
              <a:rPr lang="ko-KR" altLang="en-US" sz="2400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홍길동</a:t>
            </a:r>
            <a:r>
              <a:rPr lang="ko-KR" altLang="en-US" sz="24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 </a:t>
            </a:r>
            <a:endParaRPr lang="ko-KR" altLang="en-US" sz="2400" b="1" spc="-150" dirty="0">
              <a:solidFill>
                <a:schemeClr val="tx1">
                  <a:lumMod val="85000"/>
                  <a:lumOff val="15000"/>
                </a:schemeClr>
              </a:solidFill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grpSp>
        <p:nvGrpSpPr>
          <p:cNvPr id="15" name="그룹 14"/>
          <p:cNvGrpSpPr/>
          <p:nvPr/>
        </p:nvGrpSpPr>
        <p:grpSpPr>
          <a:xfrm>
            <a:off x="0" y="0"/>
            <a:ext cx="12192000" cy="2228145"/>
            <a:chOff x="0" y="0"/>
            <a:chExt cx="12192000" cy="2228145"/>
          </a:xfrm>
        </p:grpSpPr>
        <p:pic>
          <p:nvPicPr>
            <p:cNvPr id="63" name="그림 62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598815"/>
              <a:ext cx="12191999" cy="1629330"/>
            </a:xfrm>
            <a:prstGeom prst="rect">
              <a:avLst/>
            </a:prstGeom>
          </p:spPr>
        </p:pic>
        <p:sp>
          <p:nvSpPr>
            <p:cNvPr id="14" name="직사각형 13"/>
            <p:cNvSpPr/>
            <p:nvPr/>
          </p:nvSpPr>
          <p:spPr>
            <a:xfrm>
              <a:off x="0" y="0"/>
              <a:ext cx="12191999" cy="704850"/>
            </a:xfrm>
            <a:prstGeom prst="rect">
              <a:avLst/>
            </a:prstGeom>
            <a:solidFill>
              <a:srgbClr val="83D8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6" name="그림 15"/>
          <p:cNvPicPr>
            <a:picLocks noChangeAspect="1"/>
          </p:cNvPicPr>
          <p:nvPr/>
        </p:nvPicPr>
        <p:blipFill rotWithShape="1">
          <a:blip r:embed="rId5"/>
          <a:srcRect l="14871" t="35565"/>
          <a:stretch/>
        </p:blipFill>
        <p:spPr>
          <a:xfrm>
            <a:off x="9524" y="0"/>
            <a:ext cx="3816841" cy="2672971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 rotWithShape="1">
          <a:blip r:embed="rId6"/>
          <a:srcRect t="15332" r="22541"/>
          <a:stretch/>
        </p:blipFill>
        <p:spPr>
          <a:xfrm>
            <a:off x="8743950" y="-9526"/>
            <a:ext cx="3448050" cy="3561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061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9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모서리가 둥근 직사각형 38"/>
          <p:cNvSpPr/>
          <p:nvPr/>
        </p:nvSpPr>
        <p:spPr>
          <a:xfrm>
            <a:off x="238125" y="350044"/>
            <a:ext cx="11715750" cy="6230937"/>
          </a:xfrm>
          <a:prstGeom prst="roundRect">
            <a:avLst>
              <a:gd name="adj" fmla="val 68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8" name="그림 3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1999" cy="1629330"/>
          </a:xfrm>
          <a:prstGeom prst="rect">
            <a:avLst/>
          </a:prstGeom>
        </p:spPr>
      </p:pic>
      <p:grpSp>
        <p:nvGrpSpPr>
          <p:cNvPr id="5" name="그룹 4"/>
          <p:cNvGrpSpPr/>
          <p:nvPr/>
        </p:nvGrpSpPr>
        <p:grpSpPr>
          <a:xfrm>
            <a:off x="1035468" y="1979374"/>
            <a:ext cx="560844" cy="621664"/>
            <a:chOff x="1035468" y="1722199"/>
            <a:chExt cx="560844" cy="621664"/>
          </a:xfrm>
        </p:grpSpPr>
        <p:sp>
          <p:nvSpPr>
            <p:cNvPr id="40" name="자유형 39"/>
            <p:cNvSpPr/>
            <p:nvPr/>
          </p:nvSpPr>
          <p:spPr>
            <a:xfrm>
              <a:off x="1035468" y="1722199"/>
              <a:ext cx="506150" cy="508155"/>
            </a:xfrm>
            <a:custGeom>
              <a:avLst/>
              <a:gdLst>
                <a:gd name="connsiteX0" fmla="*/ 369164 w 735415"/>
                <a:gd name="connsiteY0" fmla="*/ 0 h 738328"/>
                <a:gd name="connsiteX1" fmla="*/ 730828 w 735415"/>
                <a:gd name="connsiteY1" fmla="*/ 294765 h 738328"/>
                <a:gd name="connsiteX2" fmla="*/ 735415 w 735415"/>
                <a:gd name="connsiteY2" fmla="*/ 340270 h 738328"/>
                <a:gd name="connsiteX3" fmla="*/ 673012 w 735415"/>
                <a:gd name="connsiteY3" fmla="*/ 340270 h 738328"/>
                <a:gd name="connsiteX4" fmla="*/ 669693 w 735415"/>
                <a:gd name="connsiteY4" fmla="*/ 307341 h 738328"/>
                <a:gd name="connsiteX5" fmla="*/ 369164 w 735415"/>
                <a:gd name="connsiteY5" fmla="*/ 62403 h 738328"/>
                <a:gd name="connsiteX6" fmla="*/ 62403 w 735415"/>
                <a:gd name="connsiteY6" fmla="*/ 369164 h 738328"/>
                <a:gd name="connsiteX7" fmla="*/ 369164 w 735415"/>
                <a:gd name="connsiteY7" fmla="*/ 675925 h 738328"/>
                <a:gd name="connsiteX8" fmla="*/ 369164 w 735415"/>
                <a:gd name="connsiteY8" fmla="*/ 738328 h 738328"/>
                <a:gd name="connsiteX9" fmla="*/ 0 w 735415"/>
                <a:gd name="connsiteY9" fmla="*/ 369164 h 738328"/>
                <a:gd name="connsiteX10" fmla="*/ 369164 w 735415"/>
                <a:gd name="connsiteY10" fmla="*/ 0 h 738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35415" h="738328">
                  <a:moveTo>
                    <a:pt x="369164" y="0"/>
                  </a:moveTo>
                  <a:cubicBezTo>
                    <a:pt x="547563" y="0"/>
                    <a:pt x="696405" y="126543"/>
                    <a:pt x="730828" y="294765"/>
                  </a:cubicBezTo>
                  <a:lnTo>
                    <a:pt x="735415" y="340270"/>
                  </a:lnTo>
                  <a:lnTo>
                    <a:pt x="673012" y="340270"/>
                  </a:lnTo>
                  <a:lnTo>
                    <a:pt x="669693" y="307341"/>
                  </a:lnTo>
                  <a:cubicBezTo>
                    <a:pt x="641089" y="167556"/>
                    <a:pt x="517406" y="62403"/>
                    <a:pt x="369164" y="62403"/>
                  </a:cubicBezTo>
                  <a:cubicBezTo>
                    <a:pt x="199745" y="62403"/>
                    <a:pt x="62403" y="199745"/>
                    <a:pt x="62403" y="369164"/>
                  </a:cubicBezTo>
                  <a:cubicBezTo>
                    <a:pt x="62403" y="538583"/>
                    <a:pt x="199745" y="675925"/>
                    <a:pt x="369164" y="675925"/>
                  </a:cubicBezTo>
                  <a:lnTo>
                    <a:pt x="369164" y="738328"/>
                  </a:lnTo>
                  <a:cubicBezTo>
                    <a:pt x="165280" y="738328"/>
                    <a:pt x="0" y="573048"/>
                    <a:pt x="0" y="369164"/>
                  </a:cubicBezTo>
                  <a:cubicBezTo>
                    <a:pt x="0" y="165280"/>
                    <a:pt x="165280" y="0"/>
                    <a:pt x="369164" y="0"/>
                  </a:cubicBezTo>
                  <a:close/>
                </a:path>
              </a:pathLst>
            </a:custGeom>
            <a:solidFill>
              <a:srgbClr val="F33F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203256" y="1820643"/>
              <a:ext cx="39305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800" b="1" dirty="0" smtClean="0"/>
                <a:t>1</a:t>
              </a:r>
              <a:endParaRPr lang="ko-KR" altLang="en-US" sz="2800" b="1" dirty="0"/>
            </a:p>
          </p:txBody>
        </p:sp>
      </p:grpSp>
      <p:grpSp>
        <p:nvGrpSpPr>
          <p:cNvPr id="6" name="그룹 5"/>
          <p:cNvGrpSpPr/>
          <p:nvPr/>
        </p:nvGrpSpPr>
        <p:grpSpPr>
          <a:xfrm>
            <a:off x="1035468" y="2895283"/>
            <a:ext cx="560844" cy="621664"/>
            <a:chOff x="1035468" y="2638108"/>
            <a:chExt cx="560844" cy="621664"/>
          </a:xfrm>
        </p:grpSpPr>
        <p:sp>
          <p:nvSpPr>
            <p:cNvPr id="41" name="자유형 40"/>
            <p:cNvSpPr/>
            <p:nvPr/>
          </p:nvSpPr>
          <p:spPr>
            <a:xfrm>
              <a:off x="1035468" y="2638108"/>
              <a:ext cx="506150" cy="508155"/>
            </a:xfrm>
            <a:custGeom>
              <a:avLst/>
              <a:gdLst>
                <a:gd name="connsiteX0" fmla="*/ 369164 w 735415"/>
                <a:gd name="connsiteY0" fmla="*/ 0 h 738328"/>
                <a:gd name="connsiteX1" fmla="*/ 730828 w 735415"/>
                <a:gd name="connsiteY1" fmla="*/ 294765 h 738328"/>
                <a:gd name="connsiteX2" fmla="*/ 735415 w 735415"/>
                <a:gd name="connsiteY2" fmla="*/ 340270 h 738328"/>
                <a:gd name="connsiteX3" fmla="*/ 673012 w 735415"/>
                <a:gd name="connsiteY3" fmla="*/ 340270 h 738328"/>
                <a:gd name="connsiteX4" fmla="*/ 669693 w 735415"/>
                <a:gd name="connsiteY4" fmla="*/ 307341 h 738328"/>
                <a:gd name="connsiteX5" fmla="*/ 369164 w 735415"/>
                <a:gd name="connsiteY5" fmla="*/ 62403 h 738328"/>
                <a:gd name="connsiteX6" fmla="*/ 62403 w 735415"/>
                <a:gd name="connsiteY6" fmla="*/ 369164 h 738328"/>
                <a:gd name="connsiteX7" fmla="*/ 369164 w 735415"/>
                <a:gd name="connsiteY7" fmla="*/ 675925 h 738328"/>
                <a:gd name="connsiteX8" fmla="*/ 369164 w 735415"/>
                <a:gd name="connsiteY8" fmla="*/ 738328 h 738328"/>
                <a:gd name="connsiteX9" fmla="*/ 0 w 735415"/>
                <a:gd name="connsiteY9" fmla="*/ 369164 h 738328"/>
                <a:gd name="connsiteX10" fmla="*/ 369164 w 735415"/>
                <a:gd name="connsiteY10" fmla="*/ 0 h 738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35415" h="738328">
                  <a:moveTo>
                    <a:pt x="369164" y="0"/>
                  </a:moveTo>
                  <a:cubicBezTo>
                    <a:pt x="547563" y="0"/>
                    <a:pt x="696405" y="126543"/>
                    <a:pt x="730828" y="294765"/>
                  </a:cubicBezTo>
                  <a:lnTo>
                    <a:pt x="735415" y="340270"/>
                  </a:lnTo>
                  <a:lnTo>
                    <a:pt x="673012" y="340270"/>
                  </a:lnTo>
                  <a:lnTo>
                    <a:pt x="669693" y="307341"/>
                  </a:lnTo>
                  <a:cubicBezTo>
                    <a:pt x="641089" y="167556"/>
                    <a:pt x="517406" y="62403"/>
                    <a:pt x="369164" y="62403"/>
                  </a:cubicBezTo>
                  <a:cubicBezTo>
                    <a:pt x="199745" y="62403"/>
                    <a:pt x="62403" y="199745"/>
                    <a:pt x="62403" y="369164"/>
                  </a:cubicBezTo>
                  <a:cubicBezTo>
                    <a:pt x="62403" y="538583"/>
                    <a:pt x="199745" y="675925"/>
                    <a:pt x="369164" y="675925"/>
                  </a:cubicBezTo>
                  <a:lnTo>
                    <a:pt x="369164" y="738328"/>
                  </a:lnTo>
                  <a:cubicBezTo>
                    <a:pt x="165280" y="738328"/>
                    <a:pt x="0" y="573048"/>
                    <a:pt x="0" y="369164"/>
                  </a:cubicBezTo>
                  <a:cubicBezTo>
                    <a:pt x="0" y="165280"/>
                    <a:pt x="165280" y="0"/>
                    <a:pt x="369164" y="0"/>
                  </a:cubicBezTo>
                  <a:close/>
                </a:path>
              </a:pathLst>
            </a:custGeom>
            <a:solidFill>
              <a:srgbClr val="F33F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203256" y="2736552"/>
              <a:ext cx="39305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800" b="1" dirty="0" smtClean="0"/>
                <a:t>2</a:t>
              </a:r>
              <a:endParaRPr lang="ko-KR" altLang="en-US" sz="2800" b="1" dirty="0"/>
            </a:p>
          </p:txBody>
        </p:sp>
      </p:grpSp>
      <p:grpSp>
        <p:nvGrpSpPr>
          <p:cNvPr id="7" name="그룹 6"/>
          <p:cNvGrpSpPr/>
          <p:nvPr/>
        </p:nvGrpSpPr>
        <p:grpSpPr>
          <a:xfrm>
            <a:off x="1035468" y="3811192"/>
            <a:ext cx="560844" cy="621664"/>
            <a:chOff x="1035468" y="3554017"/>
            <a:chExt cx="560844" cy="621664"/>
          </a:xfrm>
        </p:grpSpPr>
        <p:sp>
          <p:nvSpPr>
            <p:cNvPr id="43" name="자유형 42"/>
            <p:cNvSpPr/>
            <p:nvPr/>
          </p:nvSpPr>
          <p:spPr>
            <a:xfrm>
              <a:off x="1035468" y="3554017"/>
              <a:ext cx="506150" cy="508155"/>
            </a:xfrm>
            <a:custGeom>
              <a:avLst/>
              <a:gdLst>
                <a:gd name="connsiteX0" fmla="*/ 369164 w 735415"/>
                <a:gd name="connsiteY0" fmla="*/ 0 h 738328"/>
                <a:gd name="connsiteX1" fmla="*/ 730828 w 735415"/>
                <a:gd name="connsiteY1" fmla="*/ 294765 h 738328"/>
                <a:gd name="connsiteX2" fmla="*/ 735415 w 735415"/>
                <a:gd name="connsiteY2" fmla="*/ 340270 h 738328"/>
                <a:gd name="connsiteX3" fmla="*/ 673012 w 735415"/>
                <a:gd name="connsiteY3" fmla="*/ 340270 h 738328"/>
                <a:gd name="connsiteX4" fmla="*/ 669693 w 735415"/>
                <a:gd name="connsiteY4" fmla="*/ 307341 h 738328"/>
                <a:gd name="connsiteX5" fmla="*/ 369164 w 735415"/>
                <a:gd name="connsiteY5" fmla="*/ 62403 h 738328"/>
                <a:gd name="connsiteX6" fmla="*/ 62403 w 735415"/>
                <a:gd name="connsiteY6" fmla="*/ 369164 h 738328"/>
                <a:gd name="connsiteX7" fmla="*/ 369164 w 735415"/>
                <a:gd name="connsiteY7" fmla="*/ 675925 h 738328"/>
                <a:gd name="connsiteX8" fmla="*/ 369164 w 735415"/>
                <a:gd name="connsiteY8" fmla="*/ 738328 h 738328"/>
                <a:gd name="connsiteX9" fmla="*/ 0 w 735415"/>
                <a:gd name="connsiteY9" fmla="*/ 369164 h 738328"/>
                <a:gd name="connsiteX10" fmla="*/ 369164 w 735415"/>
                <a:gd name="connsiteY10" fmla="*/ 0 h 738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35415" h="738328">
                  <a:moveTo>
                    <a:pt x="369164" y="0"/>
                  </a:moveTo>
                  <a:cubicBezTo>
                    <a:pt x="547563" y="0"/>
                    <a:pt x="696405" y="126543"/>
                    <a:pt x="730828" y="294765"/>
                  </a:cubicBezTo>
                  <a:lnTo>
                    <a:pt x="735415" y="340270"/>
                  </a:lnTo>
                  <a:lnTo>
                    <a:pt x="673012" y="340270"/>
                  </a:lnTo>
                  <a:lnTo>
                    <a:pt x="669693" y="307341"/>
                  </a:lnTo>
                  <a:cubicBezTo>
                    <a:pt x="641089" y="167556"/>
                    <a:pt x="517406" y="62403"/>
                    <a:pt x="369164" y="62403"/>
                  </a:cubicBezTo>
                  <a:cubicBezTo>
                    <a:pt x="199745" y="62403"/>
                    <a:pt x="62403" y="199745"/>
                    <a:pt x="62403" y="369164"/>
                  </a:cubicBezTo>
                  <a:cubicBezTo>
                    <a:pt x="62403" y="538583"/>
                    <a:pt x="199745" y="675925"/>
                    <a:pt x="369164" y="675925"/>
                  </a:cubicBezTo>
                  <a:lnTo>
                    <a:pt x="369164" y="738328"/>
                  </a:lnTo>
                  <a:cubicBezTo>
                    <a:pt x="165280" y="738328"/>
                    <a:pt x="0" y="573048"/>
                    <a:pt x="0" y="369164"/>
                  </a:cubicBezTo>
                  <a:cubicBezTo>
                    <a:pt x="0" y="165280"/>
                    <a:pt x="165280" y="0"/>
                    <a:pt x="369164" y="0"/>
                  </a:cubicBezTo>
                  <a:close/>
                </a:path>
              </a:pathLst>
            </a:custGeom>
            <a:solidFill>
              <a:srgbClr val="F33F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203256" y="3652461"/>
              <a:ext cx="39305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800" b="1" dirty="0" smtClean="0"/>
                <a:t>3</a:t>
              </a:r>
              <a:endParaRPr lang="ko-KR" altLang="en-US" sz="2800" b="1" dirty="0"/>
            </a:p>
          </p:txBody>
        </p:sp>
      </p:grpSp>
      <p:grpSp>
        <p:nvGrpSpPr>
          <p:cNvPr id="8" name="그룹 7"/>
          <p:cNvGrpSpPr/>
          <p:nvPr/>
        </p:nvGrpSpPr>
        <p:grpSpPr>
          <a:xfrm>
            <a:off x="1035468" y="4727101"/>
            <a:ext cx="560844" cy="621664"/>
            <a:chOff x="1035468" y="4469926"/>
            <a:chExt cx="560844" cy="621664"/>
          </a:xfrm>
        </p:grpSpPr>
        <p:sp>
          <p:nvSpPr>
            <p:cNvPr id="45" name="자유형 44"/>
            <p:cNvSpPr/>
            <p:nvPr/>
          </p:nvSpPr>
          <p:spPr>
            <a:xfrm>
              <a:off x="1035468" y="4469926"/>
              <a:ext cx="506150" cy="508155"/>
            </a:xfrm>
            <a:custGeom>
              <a:avLst/>
              <a:gdLst>
                <a:gd name="connsiteX0" fmla="*/ 369164 w 735415"/>
                <a:gd name="connsiteY0" fmla="*/ 0 h 738328"/>
                <a:gd name="connsiteX1" fmla="*/ 730828 w 735415"/>
                <a:gd name="connsiteY1" fmla="*/ 294765 h 738328"/>
                <a:gd name="connsiteX2" fmla="*/ 735415 w 735415"/>
                <a:gd name="connsiteY2" fmla="*/ 340270 h 738328"/>
                <a:gd name="connsiteX3" fmla="*/ 673012 w 735415"/>
                <a:gd name="connsiteY3" fmla="*/ 340270 h 738328"/>
                <a:gd name="connsiteX4" fmla="*/ 669693 w 735415"/>
                <a:gd name="connsiteY4" fmla="*/ 307341 h 738328"/>
                <a:gd name="connsiteX5" fmla="*/ 369164 w 735415"/>
                <a:gd name="connsiteY5" fmla="*/ 62403 h 738328"/>
                <a:gd name="connsiteX6" fmla="*/ 62403 w 735415"/>
                <a:gd name="connsiteY6" fmla="*/ 369164 h 738328"/>
                <a:gd name="connsiteX7" fmla="*/ 369164 w 735415"/>
                <a:gd name="connsiteY7" fmla="*/ 675925 h 738328"/>
                <a:gd name="connsiteX8" fmla="*/ 369164 w 735415"/>
                <a:gd name="connsiteY8" fmla="*/ 738328 h 738328"/>
                <a:gd name="connsiteX9" fmla="*/ 0 w 735415"/>
                <a:gd name="connsiteY9" fmla="*/ 369164 h 738328"/>
                <a:gd name="connsiteX10" fmla="*/ 369164 w 735415"/>
                <a:gd name="connsiteY10" fmla="*/ 0 h 738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35415" h="738328">
                  <a:moveTo>
                    <a:pt x="369164" y="0"/>
                  </a:moveTo>
                  <a:cubicBezTo>
                    <a:pt x="547563" y="0"/>
                    <a:pt x="696405" y="126543"/>
                    <a:pt x="730828" y="294765"/>
                  </a:cubicBezTo>
                  <a:lnTo>
                    <a:pt x="735415" y="340270"/>
                  </a:lnTo>
                  <a:lnTo>
                    <a:pt x="673012" y="340270"/>
                  </a:lnTo>
                  <a:lnTo>
                    <a:pt x="669693" y="307341"/>
                  </a:lnTo>
                  <a:cubicBezTo>
                    <a:pt x="641089" y="167556"/>
                    <a:pt x="517406" y="62403"/>
                    <a:pt x="369164" y="62403"/>
                  </a:cubicBezTo>
                  <a:cubicBezTo>
                    <a:pt x="199745" y="62403"/>
                    <a:pt x="62403" y="199745"/>
                    <a:pt x="62403" y="369164"/>
                  </a:cubicBezTo>
                  <a:cubicBezTo>
                    <a:pt x="62403" y="538583"/>
                    <a:pt x="199745" y="675925"/>
                    <a:pt x="369164" y="675925"/>
                  </a:cubicBezTo>
                  <a:lnTo>
                    <a:pt x="369164" y="738328"/>
                  </a:lnTo>
                  <a:cubicBezTo>
                    <a:pt x="165280" y="738328"/>
                    <a:pt x="0" y="573048"/>
                    <a:pt x="0" y="369164"/>
                  </a:cubicBezTo>
                  <a:cubicBezTo>
                    <a:pt x="0" y="165280"/>
                    <a:pt x="165280" y="0"/>
                    <a:pt x="369164" y="0"/>
                  </a:cubicBezTo>
                  <a:close/>
                </a:path>
              </a:pathLst>
            </a:custGeom>
            <a:solidFill>
              <a:srgbClr val="F33F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203256" y="4568370"/>
              <a:ext cx="39305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800" b="1" dirty="0" smtClean="0"/>
                <a:t>4</a:t>
              </a:r>
              <a:endParaRPr lang="ko-KR" altLang="en-US" sz="2800" b="1" dirty="0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307252" y="368416"/>
            <a:ext cx="5553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목 차</a:t>
            </a:r>
            <a:endParaRPr lang="ko-KR" altLang="en-US" sz="36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96312" y="2170864"/>
            <a:ext cx="3355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동해 물과 </a:t>
            </a:r>
            <a:r>
              <a:rPr lang="ko-KR" altLang="en-US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백두산</a:t>
            </a:r>
            <a:r>
              <a:rPr lang="ko-KR" altLang="en-US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이 마르고 </a:t>
            </a:r>
            <a:r>
              <a:rPr lang="ko-KR" altLang="en-US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닳도록</a:t>
            </a:r>
            <a:endParaRPr lang="ko-KR" altLang="en-US" dirty="0"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596312" y="3069054"/>
            <a:ext cx="3470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남산 위에 저 </a:t>
            </a:r>
            <a:r>
              <a:rPr lang="ko-KR" altLang="en-US" dirty="0" smtClean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소나무 철</a:t>
            </a:r>
            <a:r>
              <a:rPr lang="ko-KR" altLang="en-US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갑</a:t>
            </a:r>
            <a:r>
              <a:rPr lang="ko-KR" altLang="en-US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을 두른 듯</a:t>
            </a:r>
            <a:endParaRPr lang="ko-KR" altLang="en-US" dirty="0"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596312" y="3948194"/>
            <a:ext cx="3470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가을 하늘 </a:t>
            </a:r>
            <a:r>
              <a:rPr lang="ko-KR" altLang="en-US" dirty="0" err="1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공활한데</a:t>
            </a:r>
            <a:r>
              <a:rPr lang="ko-KR" altLang="en-US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 </a:t>
            </a:r>
            <a:r>
              <a:rPr lang="ko-KR" altLang="en-US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높고 구름 </a:t>
            </a:r>
            <a:r>
              <a:rPr lang="ko-KR" altLang="en-US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없이</a:t>
            </a:r>
            <a:endParaRPr lang="ko-KR" altLang="en-US" dirty="0"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596312" y="4864298"/>
            <a:ext cx="3470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이 </a:t>
            </a:r>
            <a:r>
              <a:rPr lang="ko-KR" altLang="en-US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기상과</a:t>
            </a:r>
            <a:r>
              <a:rPr lang="ko-KR" altLang="en-US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 이 맘으로 충성을 다 하여</a:t>
            </a:r>
            <a:endParaRPr lang="ko-KR" altLang="en-US" dirty="0"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pic>
        <p:nvPicPr>
          <p:cNvPr id="59" name="그림 5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53077" y="4860190"/>
            <a:ext cx="6638923" cy="1997809"/>
          </a:xfrm>
          <a:prstGeom prst="rect">
            <a:avLst/>
          </a:prstGeom>
        </p:spPr>
      </p:pic>
      <p:pic>
        <p:nvPicPr>
          <p:cNvPr id="23" name="그림 22"/>
          <p:cNvPicPr>
            <a:picLocks noChangeAspect="1"/>
          </p:cNvPicPr>
          <p:nvPr/>
        </p:nvPicPr>
        <p:blipFill rotWithShape="1">
          <a:blip r:embed="rId4"/>
          <a:srcRect t="15332" r="22541"/>
          <a:stretch/>
        </p:blipFill>
        <p:spPr>
          <a:xfrm>
            <a:off x="9336927" y="-9525"/>
            <a:ext cx="2855073" cy="2949326"/>
          </a:xfrm>
          <a:prstGeom prst="rect">
            <a:avLst/>
          </a:prstGeom>
        </p:spPr>
      </p:pic>
      <p:pic>
        <p:nvPicPr>
          <p:cNvPr id="24" name="그림 23"/>
          <p:cNvPicPr>
            <a:picLocks noChangeAspect="1"/>
          </p:cNvPicPr>
          <p:nvPr/>
        </p:nvPicPr>
        <p:blipFill rotWithShape="1">
          <a:blip r:embed="rId5"/>
          <a:srcRect l="-60" t="35565"/>
          <a:stretch/>
        </p:blipFill>
        <p:spPr>
          <a:xfrm>
            <a:off x="5018218" y="1"/>
            <a:ext cx="3714750" cy="221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603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9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모서리가 둥근 직사각형 38"/>
          <p:cNvSpPr/>
          <p:nvPr/>
        </p:nvSpPr>
        <p:spPr>
          <a:xfrm>
            <a:off x="238125" y="350044"/>
            <a:ext cx="11715750" cy="6230937"/>
          </a:xfrm>
          <a:prstGeom prst="roundRect">
            <a:avLst>
              <a:gd name="adj" fmla="val 68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8" name="그림 3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1999" cy="1629330"/>
          </a:xfrm>
          <a:prstGeom prst="rect">
            <a:avLst/>
          </a:prstGeom>
        </p:spPr>
      </p:pic>
      <p:pic>
        <p:nvPicPr>
          <p:cNvPr id="59" name="그림 5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53077" y="4860190"/>
            <a:ext cx="6638923" cy="199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865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9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모서리가 둥근 직사각형 38"/>
          <p:cNvSpPr/>
          <p:nvPr/>
        </p:nvSpPr>
        <p:spPr>
          <a:xfrm>
            <a:off x="238125" y="350044"/>
            <a:ext cx="11715750" cy="6230937"/>
          </a:xfrm>
          <a:prstGeom prst="roundRect">
            <a:avLst>
              <a:gd name="adj" fmla="val 68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8" name="그림 3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1999" cy="1629330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307252" y="368416"/>
            <a:ext cx="5553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동해 물과 백두산이 마르고</a:t>
            </a:r>
            <a:endParaRPr lang="ko-KR" altLang="en-US" sz="36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10" name="오른쪽 화살표 9"/>
          <p:cNvSpPr/>
          <p:nvPr/>
        </p:nvSpPr>
        <p:spPr>
          <a:xfrm>
            <a:off x="3231504" y="3981070"/>
            <a:ext cx="354210" cy="304328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오른쪽 화살표 10"/>
          <p:cNvSpPr/>
          <p:nvPr/>
        </p:nvSpPr>
        <p:spPr>
          <a:xfrm>
            <a:off x="6029913" y="3981070"/>
            <a:ext cx="354210" cy="304328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오른쪽 화살표 11"/>
          <p:cNvSpPr/>
          <p:nvPr/>
        </p:nvSpPr>
        <p:spPr>
          <a:xfrm>
            <a:off x="8828322" y="3981067"/>
            <a:ext cx="354210" cy="304328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7" name="그룹 56"/>
          <p:cNvGrpSpPr/>
          <p:nvPr/>
        </p:nvGrpSpPr>
        <p:grpSpPr>
          <a:xfrm>
            <a:off x="956888" y="2573751"/>
            <a:ext cx="2105032" cy="3062809"/>
            <a:chOff x="956888" y="2520575"/>
            <a:chExt cx="2105032" cy="3062809"/>
          </a:xfrm>
        </p:grpSpPr>
        <p:grpSp>
          <p:nvGrpSpPr>
            <p:cNvPr id="56" name="그룹 55"/>
            <p:cNvGrpSpPr/>
            <p:nvPr/>
          </p:nvGrpSpPr>
          <p:grpSpPr>
            <a:xfrm>
              <a:off x="956888" y="2520575"/>
              <a:ext cx="2105032" cy="3062809"/>
              <a:chOff x="956888" y="2520575"/>
              <a:chExt cx="2105032" cy="3062809"/>
            </a:xfrm>
          </p:grpSpPr>
          <p:sp>
            <p:nvSpPr>
              <p:cNvPr id="17" name="한쪽 모서리가 잘린 사각형 16"/>
              <p:cNvSpPr/>
              <p:nvPr/>
            </p:nvSpPr>
            <p:spPr>
              <a:xfrm rot="10800000">
                <a:off x="956889" y="2849710"/>
                <a:ext cx="2105029" cy="2733674"/>
              </a:xfrm>
              <a:prstGeom prst="snip1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9" name="자유형 48"/>
              <p:cNvSpPr/>
              <p:nvPr/>
            </p:nvSpPr>
            <p:spPr>
              <a:xfrm>
                <a:off x="956888" y="2520575"/>
                <a:ext cx="2105032" cy="450850"/>
              </a:xfrm>
              <a:custGeom>
                <a:avLst/>
                <a:gdLst>
                  <a:gd name="connsiteX0" fmla="*/ 225431 w 2105032"/>
                  <a:gd name="connsiteY0" fmla="*/ 0 h 450850"/>
                  <a:gd name="connsiteX1" fmla="*/ 1879607 w 2105032"/>
                  <a:gd name="connsiteY1" fmla="*/ 0 h 450850"/>
                  <a:gd name="connsiteX2" fmla="*/ 2087317 w 2105032"/>
                  <a:gd name="connsiteY2" fmla="*/ 137679 h 450850"/>
                  <a:gd name="connsiteX3" fmla="*/ 2102718 w 2105032"/>
                  <a:gd name="connsiteY3" fmla="*/ 213963 h 450850"/>
                  <a:gd name="connsiteX4" fmla="*/ 2105029 w 2105032"/>
                  <a:gd name="connsiteY4" fmla="*/ 213963 h 450850"/>
                  <a:gd name="connsiteX5" fmla="*/ 2105029 w 2105032"/>
                  <a:gd name="connsiteY5" fmla="*/ 225410 h 450850"/>
                  <a:gd name="connsiteX6" fmla="*/ 2105032 w 2105032"/>
                  <a:gd name="connsiteY6" fmla="*/ 225425 h 450850"/>
                  <a:gd name="connsiteX7" fmla="*/ 2105031 w 2105032"/>
                  <a:gd name="connsiteY7" fmla="*/ 225425 h 450850"/>
                  <a:gd name="connsiteX8" fmla="*/ 2105029 w 2105032"/>
                  <a:gd name="connsiteY8" fmla="*/ 225435 h 450850"/>
                  <a:gd name="connsiteX9" fmla="*/ 2105029 w 2105032"/>
                  <a:gd name="connsiteY9" fmla="*/ 446654 h 450850"/>
                  <a:gd name="connsiteX10" fmla="*/ 1921230 w 2105032"/>
                  <a:gd name="connsiteY10" fmla="*/ 446654 h 450850"/>
                  <a:gd name="connsiteX11" fmla="*/ 1879606 w 2105032"/>
                  <a:gd name="connsiteY11" fmla="*/ 450850 h 450850"/>
                  <a:gd name="connsiteX12" fmla="*/ 225431 w 2105032"/>
                  <a:gd name="connsiteY12" fmla="*/ 450849 h 450850"/>
                  <a:gd name="connsiteX13" fmla="*/ 183817 w 2105032"/>
                  <a:gd name="connsiteY13" fmla="*/ 446654 h 450850"/>
                  <a:gd name="connsiteX14" fmla="*/ 0 w 2105032"/>
                  <a:gd name="connsiteY14" fmla="*/ 446654 h 450850"/>
                  <a:gd name="connsiteX15" fmla="*/ 0 w 2105032"/>
                  <a:gd name="connsiteY15" fmla="*/ 213963 h 450850"/>
                  <a:gd name="connsiteX16" fmla="*/ 2320 w 2105032"/>
                  <a:gd name="connsiteY16" fmla="*/ 213963 h 450850"/>
                  <a:gd name="connsiteX17" fmla="*/ 17721 w 2105032"/>
                  <a:gd name="connsiteY17" fmla="*/ 137679 h 450850"/>
                  <a:gd name="connsiteX18" fmla="*/ 225431 w 2105032"/>
                  <a:gd name="connsiteY18" fmla="*/ 0 h 450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2105032" h="450850">
                    <a:moveTo>
                      <a:pt x="225431" y="0"/>
                    </a:moveTo>
                    <a:lnTo>
                      <a:pt x="1879607" y="0"/>
                    </a:lnTo>
                    <a:cubicBezTo>
                      <a:pt x="1972981" y="0"/>
                      <a:pt x="2053096" y="56771"/>
                      <a:pt x="2087317" y="137679"/>
                    </a:cubicBezTo>
                    <a:lnTo>
                      <a:pt x="2102718" y="213963"/>
                    </a:lnTo>
                    <a:lnTo>
                      <a:pt x="2105029" y="213963"/>
                    </a:lnTo>
                    <a:lnTo>
                      <a:pt x="2105029" y="225410"/>
                    </a:lnTo>
                    <a:lnTo>
                      <a:pt x="2105032" y="225425"/>
                    </a:lnTo>
                    <a:lnTo>
                      <a:pt x="2105031" y="225425"/>
                    </a:lnTo>
                    <a:lnTo>
                      <a:pt x="2105029" y="225435"/>
                    </a:lnTo>
                    <a:lnTo>
                      <a:pt x="2105029" y="446654"/>
                    </a:lnTo>
                    <a:lnTo>
                      <a:pt x="1921230" y="446654"/>
                    </a:lnTo>
                    <a:lnTo>
                      <a:pt x="1879606" y="450850"/>
                    </a:lnTo>
                    <a:lnTo>
                      <a:pt x="225431" y="450849"/>
                    </a:lnTo>
                    <a:lnTo>
                      <a:pt x="183817" y="446654"/>
                    </a:lnTo>
                    <a:lnTo>
                      <a:pt x="0" y="446654"/>
                    </a:lnTo>
                    <a:lnTo>
                      <a:pt x="0" y="213963"/>
                    </a:lnTo>
                    <a:lnTo>
                      <a:pt x="2320" y="213963"/>
                    </a:lnTo>
                    <a:lnTo>
                      <a:pt x="17721" y="137679"/>
                    </a:lnTo>
                    <a:cubicBezTo>
                      <a:pt x="51942" y="56771"/>
                      <a:pt x="132057" y="0"/>
                      <a:pt x="225431" y="0"/>
                    </a:cubicBez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956894" y="3193662"/>
              <a:ext cx="2105026" cy="1772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ko-KR" altLang="en-US" sz="1400" dirty="0" smtClean="0"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내용을 입력하세요</a:t>
              </a:r>
              <a:endParaRPr lang="en-US" altLang="ko-KR" sz="1400" dirty="0" smtClean="0">
                <a:latin typeface="나눔스퀘어" panose="020B0600000101010101" pitchFamily="50" charset="-127"/>
                <a:ea typeface="나눔스퀘어" panose="020B0600000101010101" pitchFamily="50" charset="-127"/>
              </a:endParaRPr>
            </a:p>
            <a:p>
              <a:pPr algn="ctr">
                <a:lnSpc>
                  <a:spcPct val="130000"/>
                </a:lnSpc>
              </a:pPr>
              <a:r>
                <a:rPr lang="ko-KR" altLang="en-US" sz="1400" dirty="0" smtClean="0"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내용을 입력하세요</a:t>
              </a:r>
            </a:p>
            <a:p>
              <a:pPr algn="ctr">
                <a:lnSpc>
                  <a:spcPct val="130000"/>
                </a:lnSpc>
              </a:pPr>
              <a:r>
                <a:rPr lang="ko-KR" altLang="en-US" sz="1400" dirty="0" smtClean="0">
                  <a:solidFill>
                    <a:srgbClr val="F33F55"/>
                  </a:solidFill>
                  <a:latin typeface="나눔스퀘어 Bold" panose="020B0600000101010101" pitchFamily="50" charset="-127"/>
                  <a:ea typeface="나눔스퀘어 Bold" panose="020B0600000101010101" pitchFamily="50" charset="-127"/>
                </a:rPr>
                <a:t>내용을 입</a:t>
              </a:r>
              <a:r>
                <a:rPr lang="ko-KR" altLang="en-US" sz="1400" dirty="0">
                  <a:solidFill>
                    <a:srgbClr val="F33F55"/>
                  </a:solidFill>
                  <a:latin typeface="나눔스퀘어 Bold" panose="020B0600000101010101" pitchFamily="50" charset="-127"/>
                  <a:ea typeface="나눔스퀘어 Bold" panose="020B0600000101010101" pitchFamily="50" charset="-127"/>
                </a:rPr>
                <a:t>력</a:t>
              </a:r>
              <a:r>
                <a:rPr lang="ko-KR" altLang="en-US" sz="1400" dirty="0" smtClean="0"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하세요</a:t>
              </a:r>
            </a:p>
            <a:p>
              <a:pPr algn="ctr">
                <a:lnSpc>
                  <a:spcPct val="130000"/>
                </a:lnSpc>
              </a:pPr>
              <a:r>
                <a:rPr lang="ko-KR" altLang="en-US" sz="1400" dirty="0" smtClean="0"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내용을 입력하세요</a:t>
              </a:r>
            </a:p>
            <a:p>
              <a:pPr algn="ctr">
                <a:lnSpc>
                  <a:spcPct val="130000"/>
                </a:lnSpc>
              </a:pPr>
              <a:r>
                <a:rPr lang="ko-KR" altLang="en-US" sz="1400" dirty="0" smtClean="0"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내용을 입력하세요</a:t>
              </a:r>
            </a:p>
            <a:p>
              <a:pPr algn="ctr">
                <a:lnSpc>
                  <a:spcPct val="130000"/>
                </a:lnSpc>
              </a:pPr>
              <a:r>
                <a:rPr lang="ko-KR" altLang="en-US" sz="1400" dirty="0" smtClean="0"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내용을 입력하세요</a:t>
              </a: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959418" y="1902307"/>
            <a:ext cx="28873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>
                <a:latin typeface="나눔스퀘어" panose="020B0600000101010101" pitchFamily="50" charset="-127"/>
                <a:ea typeface="나눔스퀘어" panose="020B0600000101010101" pitchFamily="50" charset="-127"/>
              </a:rPr>
              <a:t>닳도록 하느님이 보우하사</a:t>
            </a:r>
            <a:endParaRPr lang="ko-KR" altLang="en-US" sz="2000" dirty="0"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grpSp>
        <p:nvGrpSpPr>
          <p:cNvPr id="53" name="그룹 52"/>
          <p:cNvGrpSpPr/>
          <p:nvPr/>
        </p:nvGrpSpPr>
        <p:grpSpPr>
          <a:xfrm>
            <a:off x="3755296" y="2573751"/>
            <a:ext cx="2105033" cy="3062809"/>
            <a:chOff x="3755296" y="2520575"/>
            <a:chExt cx="2105033" cy="3062809"/>
          </a:xfrm>
        </p:grpSpPr>
        <p:grpSp>
          <p:nvGrpSpPr>
            <p:cNvPr id="32" name="그룹 31"/>
            <p:cNvGrpSpPr/>
            <p:nvPr/>
          </p:nvGrpSpPr>
          <p:grpSpPr>
            <a:xfrm>
              <a:off x="3755298" y="2849710"/>
              <a:ext cx="2105031" cy="2733674"/>
              <a:chOff x="3780692" y="2581275"/>
              <a:chExt cx="2105031" cy="2733674"/>
            </a:xfrm>
          </p:grpSpPr>
          <p:sp>
            <p:nvSpPr>
              <p:cNvPr id="37" name="한쪽 모서리가 잘린 사각형 36"/>
              <p:cNvSpPr/>
              <p:nvPr/>
            </p:nvSpPr>
            <p:spPr>
              <a:xfrm rot="10800000">
                <a:off x="3780692" y="2581275"/>
                <a:ext cx="2105029" cy="2733674"/>
              </a:xfrm>
              <a:prstGeom prst="snip1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780697" y="2925227"/>
                <a:ext cx="2105026" cy="17727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ko-KR" altLang="en-US" sz="1400" dirty="0" smtClean="0">
                    <a:latin typeface="나눔스퀘어" panose="020B0600000101010101" pitchFamily="50" charset="-127"/>
                    <a:ea typeface="나눔스퀘어" panose="020B0600000101010101" pitchFamily="50" charset="-127"/>
                  </a:rPr>
                  <a:t>내용을 입력하세요</a:t>
                </a:r>
                <a:endParaRPr lang="en-US" altLang="ko-KR" sz="1400" dirty="0" smtClean="0">
                  <a:latin typeface="나눔스퀘어" panose="020B0600000101010101" pitchFamily="50" charset="-127"/>
                  <a:ea typeface="나눔스퀘어" panose="020B0600000101010101" pitchFamily="50" charset="-127"/>
                </a:endParaRPr>
              </a:p>
              <a:p>
                <a:pPr algn="ctr">
                  <a:lnSpc>
                    <a:spcPct val="130000"/>
                  </a:lnSpc>
                </a:pPr>
                <a:r>
                  <a:rPr lang="ko-KR" altLang="en-US" sz="1400" dirty="0">
                    <a:solidFill>
                      <a:srgbClr val="F33F55"/>
                    </a:solidFill>
                    <a:latin typeface="나눔스퀘어 Bold" panose="020B0600000101010101" pitchFamily="50" charset="-127"/>
                    <a:ea typeface="나눔스퀘어 Bold" panose="020B0600000101010101" pitchFamily="50" charset="-127"/>
                  </a:rPr>
                  <a:t>내용을</a:t>
                </a:r>
                <a:r>
                  <a:rPr lang="ko-KR" altLang="en-US" sz="1400" dirty="0" smtClean="0">
                    <a:latin typeface="나눔스퀘어" panose="020B0600000101010101" pitchFamily="50" charset="-127"/>
                    <a:ea typeface="나눔스퀘어" panose="020B0600000101010101" pitchFamily="50" charset="-127"/>
                  </a:rPr>
                  <a:t> 입력하세요</a:t>
                </a:r>
              </a:p>
              <a:p>
                <a:pPr algn="ctr">
                  <a:lnSpc>
                    <a:spcPct val="130000"/>
                  </a:lnSpc>
                </a:pPr>
                <a:r>
                  <a:rPr lang="ko-KR" altLang="en-US" sz="1400" dirty="0" smtClean="0">
                    <a:latin typeface="나눔스퀘어" panose="020B0600000101010101" pitchFamily="50" charset="-127"/>
                    <a:ea typeface="나눔스퀘어" panose="020B0600000101010101" pitchFamily="50" charset="-127"/>
                  </a:rPr>
                  <a:t>내용을 입력하세요</a:t>
                </a:r>
              </a:p>
              <a:p>
                <a:pPr algn="ctr">
                  <a:lnSpc>
                    <a:spcPct val="130000"/>
                  </a:lnSpc>
                </a:pPr>
                <a:r>
                  <a:rPr lang="ko-KR" altLang="en-US" sz="1400" dirty="0" smtClean="0">
                    <a:latin typeface="나눔스퀘어" panose="020B0600000101010101" pitchFamily="50" charset="-127"/>
                    <a:ea typeface="나눔스퀘어" panose="020B0600000101010101" pitchFamily="50" charset="-127"/>
                  </a:rPr>
                  <a:t>내용을 입력하세요</a:t>
                </a:r>
              </a:p>
              <a:p>
                <a:pPr algn="ctr">
                  <a:lnSpc>
                    <a:spcPct val="130000"/>
                  </a:lnSpc>
                </a:pPr>
                <a:r>
                  <a:rPr lang="ko-KR" altLang="en-US" sz="1400" dirty="0" smtClean="0">
                    <a:latin typeface="나눔스퀘어" panose="020B0600000101010101" pitchFamily="50" charset="-127"/>
                    <a:ea typeface="나눔스퀘어" panose="020B0600000101010101" pitchFamily="50" charset="-127"/>
                  </a:rPr>
                  <a:t>내용을 입력하세요</a:t>
                </a:r>
              </a:p>
              <a:p>
                <a:pPr algn="ctr">
                  <a:lnSpc>
                    <a:spcPct val="130000"/>
                  </a:lnSpc>
                </a:pPr>
                <a:r>
                  <a:rPr lang="ko-KR" altLang="en-US" sz="1400" dirty="0" smtClean="0">
                    <a:latin typeface="나눔스퀘어" panose="020B0600000101010101" pitchFamily="50" charset="-127"/>
                    <a:ea typeface="나눔스퀘어" panose="020B0600000101010101" pitchFamily="50" charset="-127"/>
                  </a:rPr>
                  <a:t>내용을 입력하세요</a:t>
                </a:r>
              </a:p>
            </p:txBody>
          </p:sp>
        </p:grpSp>
        <p:sp>
          <p:nvSpPr>
            <p:cNvPr id="50" name="자유형 49"/>
            <p:cNvSpPr/>
            <p:nvPr/>
          </p:nvSpPr>
          <p:spPr>
            <a:xfrm>
              <a:off x="3755296" y="2520575"/>
              <a:ext cx="2105032" cy="450850"/>
            </a:xfrm>
            <a:custGeom>
              <a:avLst/>
              <a:gdLst>
                <a:gd name="connsiteX0" fmla="*/ 225431 w 2105032"/>
                <a:gd name="connsiteY0" fmla="*/ 0 h 450850"/>
                <a:gd name="connsiteX1" fmla="*/ 1879607 w 2105032"/>
                <a:gd name="connsiteY1" fmla="*/ 0 h 450850"/>
                <a:gd name="connsiteX2" fmla="*/ 2087317 w 2105032"/>
                <a:gd name="connsiteY2" fmla="*/ 137679 h 450850"/>
                <a:gd name="connsiteX3" fmla="*/ 2102718 w 2105032"/>
                <a:gd name="connsiteY3" fmla="*/ 213963 h 450850"/>
                <a:gd name="connsiteX4" fmla="*/ 2105029 w 2105032"/>
                <a:gd name="connsiteY4" fmla="*/ 213963 h 450850"/>
                <a:gd name="connsiteX5" fmla="*/ 2105029 w 2105032"/>
                <a:gd name="connsiteY5" fmla="*/ 225410 h 450850"/>
                <a:gd name="connsiteX6" fmla="*/ 2105032 w 2105032"/>
                <a:gd name="connsiteY6" fmla="*/ 225425 h 450850"/>
                <a:gd name="connsiteX7" fmla="*/ 2105031 w 2105032"/>
                <a:gd name="connsiteY7" fmla="*/ 225425 h 450850"/>
                <a:gd name="connsiteX8" fmla="*/ 2105029 w 2105032"/>
                <a:gd name="connsiteY8" fmla="*/ 225435 h 450850"/>
                <a:gd name="connsiteX9" fmla="*/ 2105029 w 2105032"/>
                <a:gd name="connsiteY9" fmla="*/ 446654 h 450850"/>
                <a:gd name="connsiteX10" fmla="*/ 1921230 w 2105032"/>
                <a:gd name="connsiteY10" fmla="*/ 446654 h 450850"/>
                <a:gd name="connsiteX11" fmla="*/ 1879606 w 2105032"/>
                <a:gd name="connsiteY11" fmla="*/ 450850 h 450850"/>
                <a:gd name="connsiteX12" fmla="*/ 225431 w 2105032"/>
                <a:gd name="connsiteY12" fmla="*/ 450849 h 450850"/>
                <a:gd name="connsiteX13" fmla="*/ 183817 w 2105032"/>
                <a:gd name="connsiteY13" fmla="*/ 446654 h 450850"/>
                <a:gd name="connsiteX14" fmla="*/ 0 w 2105032"/>
                <a:gd name="connsiteY14" fmla="*/ 446654 h 450850"/>
                <a:gd name="connsiteX15" fmla="*/ 0 w 2105032"/>
                <a:gd name="connsiteY15" fmla="*/ 213963 h 450850"/>
                <a:gd name="connsiteX16" fmla="*/ 2320 w 2105032"/>
                <a:gd name="connsiteY16" fmla="*/ 213963 h 450850"/>
                <a:gd name="connsiteX17" fmla="*/ 17721 w 2105032"/>
                <a:gd name="connsiteY17" fmla="*/ 137679 h 450850"/>
                <a:gd name="connsiteX18" fmla="*/ 225431 w 2105032"/>
                <a:gd name="connsiteY18" fmla="*/ 0 h 450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105032" h="450850">
                  <a:moveTo>
                    <a:pt x="225431" y="0"/>
                  </a:moveTo>
                  <a:lnTo>
                    <a:pt x="1879607" y="0"/>
                  </a:lnTo>
                  <a:cubicBezTo>
                    <a:pt x="1972981" y="0"/>
                    <a:pt x="2053096" y="56771"/>
                    <a:pt x="2087317" y="137679"/>
                  </a:cubicBezTo>
                  <a:lnTo>
                    <a:pt x="2102718" y="213963"/>
                  </a:lnTo>
                  <a:lnTo>
                    <a:pt x="2105029" y="213963"/>
                  </a:lnTo>
                  <a:lnTo>
                    <a:pt x="2105029" y="225410"/>
                  </a:lnTo>
                  <a:lnTo>
                    <a:pt x="2105032" y="225425"/>
                  </a:lnTo>
                  <a:lnTo>
                    <a:pt x="2105031" y="225425"/>
                  </a:lnTo>
                  <a:lnTo>
                    <a:pt x="2105029" y="225435"/>
                  </a:lnTo>
                  <a:lnTo>
                    <a:pt x="2105029" y="446654"/>
                  </a:lnTo>
                  <a:lnTo>
                    <a:pt x="1921230" y="446654"/>
                  </a:lnTo>
                  <a:lnTo>
                    <a:pt x="1879606" y="450850"/>
                  </a:lnTo>
                  <a:lnTo>
                    <a:pt x="225431" y="450849"/>
                  </a:lnTo>
                  <a:lnTo>
                    <a:pt x="183817" y="446654"/>
                  </a:lnTo>
                  <a:lnTo>
                    <a:pt x="0" y="446654"/>
                  </a:lnTo>
                  <a:lnTo>
                    <a:pt x="0" y="213963"/>
                  </a:lnTo>
                  <a:lnTo>
                    <a:pt x="2320" y="213963"/>
                  </a:lnTo>
                  <a:lnTo>
                    <a:pt x="17721" y="137679"/>
                  </a:lnTo>
                  <a:cubicBezTo>
                    <a:pt x="51942" y="56771"/>
                    <a:pt x="132057" y="0"/>
                    <a:pt x="225431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54" name="그룹 53"/>
          <p:cNvGrpSpPr/>
          <p:nvPr/>
        </p:nvGrpSpPr>
        <p:grpSpPr>
          <a:xfrm>
            <a:off x="6553704" y="2573751"/>
            <a:ext cx="2105034" cy="3062809"/>
            <a:chOff x="6553704" y="2520575"/>
            <a:chExt cx="2105034" cy="3062809"/>
          </a:xfrm>
        </p:grpSpPr>
        <p:grpSp>
          <p:nvGrpSpPr>
            <p:cNvPr id="28" name="그룹 27"/>
            <p:cNvGrpSpPr/>
            <p:nvPr/>
          </p:nvGrpSpPr>
          <p:grpSpPr>
            <a:xfrm>
              <a:off x="6553707" y="2849710"/>
              <a:ext cx="2105031" cy="2733674"/>
              <a:chOff x="6344074" y="2581275"/>
              <a:chExt cx="2105031" cy="2733674"/>
            </a:xfrm>
          </p:grpSpPr>
          <p:sp>
            <p:nvSpPr>
              <p:cNvPr id="42" name="한쪽 모서리가 잘린 사각형 41"/>
              <p:cNvSpPr/>
              <p:nvPr/>
            </p:nvSpPr>
            <p:spPr>
              <a:xfrm rot="10800000">
                <a:off x="6344074" y="2581275"/>
                <a:ext cx="2105029" cy="2733674"/>
              </a:xfrm>
              <a:prstGeom prst="snip1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344079" y="2925227"/>
                <a:ext cx="2105026" cy="17727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ko-KR" altLang="en-US" sz="1400" dirty="0" smtClean="0">
                    <a:latin typeface="나눔스퀘어" panose="020B0600000101010101" pitchFamily="50" charset="-127"/>
                    <a:ea typeface="나눔스퀘어" panose="020B0600000101010101" pitchFamily="50" charset="-127"/>
                  </a:rPr>
                  <a:t>내용을 입력하세요</a:t>
                </a:r>
                <a:endParaRPr lang="en-US" altLang="ko-KR" sz="1400" dirty="0" smtClean="0">
                  <a:latin typeface="나눔스퀘어" panose="020B0600000101010101" pitchFamily="50" charset="-127"/>
                  <a:ea typeface="나눔스퀘어" panose="020B0600000101010101" pitchFamily="50" charset="-127"/>
                </a:endParaRPr>
              </a:p>
              <a:p>
                <a:pPr algn="ctr">
                  <a:lnSpc>
                    <a:spcPct val="130000"/>
                  </a:lnSpc>
                </a:pPr>
                <a:r>
                  <a:rPr lang="ko-KR" altLang="en-US" sz="1400" dirty="0" smtClean="0">
                    <a:latin typeface="나눔스퀘어" panose="020B0600000101010101" pitchFamily="50" charset="-127"/>
                    <a:ea typeface="나눔스퀘어" panose="020B0600000101010101" pitchFamily="50" charset="-127"/>
                  </a:rPr>
                  <a:t>내용을 입력하세요</a:t>
                </a:r>
              </a:p>
              <a:p>
                <a:pPr algn="ctr">
                  <a:lnSpc>
                    <a:spcPct val="130000"/>
                  </a:lnSpc>
                </a:pPr>
                <a:r>
                  <a:rPr lang="ko-KR" altLang="en-US" sz="1400" dirty="0" smtClean="0">
                    <a:latin typeface="나눔스퀘어" panose="020B0600000101010101" pitchFamily="50" charset="-127"/>
                    <a:ea typeface="나눔스퀘어" panose="020B0600000101010101" pitchFamily="50" charset="-127"/>
                  </a:rPr>
                  <a:t>내용을 입력하세요</a:t>
                </a:r>
              </a:p>
              <a:p>
                <a:pPr algn="ctr">
                  <a:lnSpc>
                    <a:spcPct val="130000"/>
                  </a:lnSpc>
                </a:pPr>
                <a:r>
                  <a:rPr lang="ko-KR" altLang="en-US" sz="1400" dirty="0" smtClean="0">
                    <a:latin typeface="나눔스퀘어" panose="020B0600000101010101" pitchFamily="50" charset="-127"/>
                    <a:ea typeface="나눔스퀘어" panose="020B0600000101010101" pitchFamily="50" charset="-127"/>
                  </a:rPr>
                  <a:t>내용을 </a:t>
                </a:r>
                <a:r>
                  <a:rPr lang="ko-KR" altLang="en-US" sz="1400" dirty="0">
                    <a:solidFill>
                      <a:srgbClr val="F33F55"/>
                    </a:solidFill>
                    <a:latin typeface="나눔스퀘어 Bold" panose="020B0600000101010101" pitchFamily="50" charset="-127"/>
                    <a:ea typeface="나눔스퀘어 Bold" panose="020B0600000101010101" pitchFamily="50" charset="-127"/>
                  </a:rPr>
                  <a:t>입력하세요</a:t>
                </a:r>
              </a:p>
              <a:p>
                <a:pPr algn="ctr">
                  <a:lnSpc>
                    <a:spcPct val="130000"/>
                  </a:lnSpc>
                </a:pPr>
                <a:r>
                  <a:rPr lang="ko-KR" altLang="en-US" sz="1400" dirty="0" smtClean="0">
                    <a:latin typeface="나눔스퀘어" panose="020B0600000101010101" pitchFamily="50" charset="-127"/>
                    <a:ea typeface="나눔스퀘어" panose="020B0600000101010101" pitchFamily="50" charset="-127"/>
                  </a:rPr>
                  <a:t>내용을 입력하세요</a:t>
                </a:r>
              </a:p>
              <a:p>
                <a:pPr algn="ctr">
                  <a:lnSpc>
                    <a:spcPct val="130000"/>
                  </a:lnSpc>
                </a:pPr>
                <a:r>
                  <a:rPr lang="ko-KR" altLang="en-US" sz="1400" dirty="0">
                    <a:solidFill>
                      <a:srgbClr val="F33F55"/>
                    </a:solidFill>
                    <a:latin typeface="나눔스퀘어 Bold" panose="020B0600000101010101" pitchFamily="50" charset="-127"/>
                    <a:ea typeface="나눔스퀘어 Bold" panose="020B0600000101010101" pitchFamily="50" charset="-127"/>
                  </a:rPr>
                  <a:t>내용</a:t>
                </a:r>
                <a:r>
                  <a:rPr lang="ko-KR" altLang="en-US" sz="1400" dirty="0" smtClean="0">
                    <a:latin typeface="나눔스퀘어" panose="020B0600000101010101" pitchFamily="50" charset="-127"/>
                    <a:ea typeface="나눔스퀘어" panose="020B0600000101010101" pitchFamily="50" charset="-127"/>
                  </a:rPr>
                  <a:t>을 입력하세요</a:t>
                </a:r>
              </a:p>
            </p:txBody>
          </p:sp>
        </p:grpSp>
        <p:sp>
          <p:nvSpPr>
            <p:cNvPr id="51" name="자유형 50"/>
            <p:cNvSpPr/>
            <p:nvPr/>
          </p:nvSpPr>
          <p:spPr>
            <a:xfrm>
              <a:off x="6553704" y="2520575"/>
              <a:ext cx="2105032" cy="450850"/>
            </a:xfrm>
            <a:custGeom>
              <a:avLst/>
              <a:gdLst>
                <a:gd name="connsiteX0" fmla="*/ 225431 w 2105032"/>
                <a:gd name="connsiteY0" fmla="*/ 0 h 450850"/>
                <a:gd name="connsiteX1" fmla="*/ 1879607 w 2105032"/>
                <a:gd name="connsiteY1" fmla="*/ 0 h 450850"/>
                <a:gd name="connsiteX2" fmla="*/ 2087317 w 2105032"/>
                <a:gd name="connsiteY2" fmla="*/ 137679 h 450850"/>
                <a:gd name="connsiteX3" fmla="*/ 2102718 w 2105032"/>
                <a:gd name="connsiteY3" fmla="*/ 213963 h 450850"/>
                <a:gd name="connsiteX4" fmla="*/ 2105029 w 2105032"/>
                <a:gd name="connsiteY4" fmla="*/ 213963 h 450850"/>
                <a:gd name="connsiteX5" fmla="*/ 2105029 w 2105032"/>
                <a:gd name="connsiteY5" fmla="*/ 225410 h 450850"/>
                <a:gd name="connsiteX6" fmla="*/ 2105032 w 2105032"/>
                <a:gd name="connsiteY6" fmla="*/ 225425 h 450850"/>
                <a:gd name="connsiteX7" fmla="*/ 2105031 w 2105032"/>
                <a:gd name="connsiteY7" fmla="*/ 225425 h 450850"/>
                <a:gd name="connsiteX8" fmla="*/ 2105029 w 2105032"/>
                <a:gd name="connsiteY8" fmla="*/ 225435 h 450850"/>
                <a:gd name="connsiteX9" fmla="*/ 2105029 w 2105032"/>
                <a:gd name="connsiteY9" fmla="*/ 446654 h 450850"/>
                <a:gd name="connsiteX10" fmla="*/ 1921230 w 2105032"/>
                <a:gd name="connsiteY10" fmla="*/ 446654 h 450850"/>
                <a:gd name="connsiteX11" fmla="*/ 1879606 w 2105032"/>
                <a:gd name="connsiteY11" fmla="*/ 450850 h 450850"/>
                <a:gd name="connsiteX12" fmla="*/ 225431 w 2105032"/>
                <a:gd name="connsiteY12" fmla="*/ 450849 h 450850"/>
                <a:gd name="connsiteX13" fmla="*/ 183817 w 2105032"/>
                <a:gd name="connsiteY13" fmla="*/ 446654 h 450850"/>
                <a:gd name="connsiteX14" fmla="*/ 0 w 2105032"/>
                <a:gd name="connsiteY14" fmla="*/ 446654 h 450850"/>
                <a:gd name="connsiteX15" fmla="*/ 0 w 2105032"/>
                <a:gd name="connsiteY15" fmla="*/ 213963 h 450850"/>
                <a:gd name="connsiteX16" fmla="*/ 2320 w 2105032"/>
                <a:gd name="connsiteY16" fmla="*/ 213963 h 450850"/>
                <a:gd name="connsiteX17" fmla="*/ 17721 w 2105032"/>
                <a:gd name="connsiteY17" fmla="*/ 137679 h 450850"/>
                <a:gd name="connsiteX18" fmla="*/ 225431 w 2105032"/>
                <a:gd name="connsiteY18" fmla="*/ 0 h 450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105032" h="450850">
                  <a:moveTo>
                    <a:pt x="225431" y="0"/>
                  </a:moveTo>
                  <a:lnTo>
                    <a:pt x="1879607" y="0"/>
                  </a:lnTo>
                  <a:cubicBezTo>
                    <a:pt x="1972981" y="0"/>
                    <a:pt x="2053096" y="56771"/>
                    <a:pt x="2087317" y="137679"/>
                  </a:cubicBezTo>
                  <a:lnTo>
                    <a:pt x="2102718" y="213963"/>
                  </a:lnTo>
                  <a:lnTo>
                    <a:pt x="2105029" y="213963"/>
                  </a:lnTo>
                  <a:lnTo>
                    <a:pt x="2105029" y="225410"/>
                  </a:lnTo>
                  <a:lnTo>
                    <a:pt x="2105032" y="225425"/>
                  </a:lnTo>
                  <a:lnTo>
                    <a:pt x="2105031" y="225425"/>
                  </a:lnTo>
                  <a:lnTo>
                    <a:pt x="2105029" y="225435"/>
                  </a:lnTo>
                  <a:lnTo>
                    <a:pt x="2105029" y="446654"/>
                  </a:lnTo>
                  <a:lnTo>
                    <a:pt x="1921230" y="446654"/>
                  </a:lnTo>
                  <a:lnTo>
                    <a:pt x="1879606" y="450850"/>
                  </a:lnTo>
                  <a:lnTo>
                    <a:pt x="225431" y="450849"/>
                  </a:lnTo>
                  <a:lnTo>
                    <a:pt x="183817" y="446654"/>
                  </a:lnTo>
                  <a:lnTo>
                    <a:pt x="0" y="446654"/>
                  </a:lnTo>
                  <a:lnTo>
                    <a:pt x="0" y="213963"/>
                  </a:lnTo>
                  <a:lnTo>
                    <a:pt x="2320" y="213963"/>
                  </a:lnTo>
                  <a:lnTo>
                    <a:pt x="17721" y="137679"/>
                  </a:lnTo>
                  <a:cubicBezTo>
                    <a:pt x="51942" y="56771"/>
                    <a:pt x="132057" y="0"/>
                    <a:pt x="225431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55" name="그룹 54"/>
          <p:cNvGrpSpPr/>
          <p:nvPr/>
        </p:nvGrpSpPr>
        <p:grpSpPr>
          <a:xfrm>
            <a:off x="9352112" y="2573751"/>
            <a:ext cx="2105035" cy="3062809"/>
            <a:chOff x="9352112" y="2520575"/>
            <a:chExt cx="2105035" cy="3062809"/>
          </a:xfrm>
        </p:grpSpPr>
        <p:grpSp>
          <p:nvGrpSpPr>
            <p:cNvPr id="33" name="그룹 32"/>
            <p:cNvGrpSpPr/>
            <p:nvPr/>
          </p:nvGrpSpPr>
          <p:grpSpPr>
            <a:xfrm>
              <a:off x="9352116" y="2849710"/>
              <a:ext cx="2105031" cy="2733674"/>
              <a:chOff x="9352116" y="2581275"/>
              <a:chExt cx="2105031" cy="2733674"/>
            </a:xfrm>
          </p:grpSpPr>
          <p:sp>
            <p:nvSpPr>
              <p:cNvPr id="45" name="한쪽 모서리가 잘린 사각형 44"/>
              <p:cNvSpPr/>
              <p:nvPr/>
            </p:nvSpPr>
            <p:spPr>
              <a:xfrm rot="10800000">
                <a:off x="9352116" y="2581275"/>
                <a:ext cx="2105029" cy="2733674"/>
              </a:xfrm>
              <a:prstGeom prst="snip1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9352121" y="2925227"/>
                <a:ext cx="2105026" cy="17727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ko-KR" altLang="en-US" sz="1400" dirty="0" smtClean="0">
                    <a:latin typeface="나눔스퀘어" panose="020B0600000101010101" pitchFamily="50" charset="-127"/>
                    <a:ea typeface="나눔스퀘어" panose="020B0600000101010101" pitchFamily="50" charset="-127"/>
                  </a:rPr>
                  <a:t>내용을 입력하세요</a:t>
                </a:r>
                <a:endParaRPr lang="en-US" altLang="ko-KR" sz="1400" dirty="0" smtClean="0">
                  <a:latin typeface="나눔스퀘어" panose="020B0600000101010101" pitchFamily="50" charset="-127"/>
                  <a:ea typeface="나눔스퀘어" panose="020B0600000101010101" pitchFamily="50" charset="-127"/>
                </a:endParaRPr>
              </a:p>
              <a:p>
                <a:pPr algn="ctr">
                  <a:lnSpc>
                    <a:spcPct val="130000"/>
                  </a:lnSpc>
                </a:pPr>
                <a:r>
                  <a:rPr lang="ko-KR" altLang="en-US" sz="1400" dirty="0" smtClean="0">
                    <a:latin typeface="나눔스퀘어" panose="020B0600000101010101" pitchFamily="50" charset="-127"/>
                    <a:ea typeface="나눔스퀘어" panose="020B0600000101010101" pitchFamily="50" charset="-127"/>
                  </a:rPr>
                  <a:t>내용을 입력하세요</a:t>
                </a:r>
              </a:p>
              <a:p>
                <a:pPr algn="ctr">
                  <a:lnSpc>
                    <a:spcPct val="130000"/>
                  </a:lnSpc>
                </a:pPr>
                <a:r>
                  <a:rPr lang="ko-KR" altLang="en-US" sz="1400" dirty="0">
                    <a:solidFill>
                      <a:srgbClr val="F33F55"/>
                    </a:solidFill>
                    <a:latin typeface="나눔스퀘어 Bold" panose="020B0600000101010101" pitchFamily="50" charset="-127"/>
                    <a:ea typeface="나눔스퀘어 Bold" panose="020B0600000101010101" pitchFamily="50" charset="-127"/>
                  </a:rPr>
                  <a:t>내용을 입력하세요</a:t>
                </a:r>
              </a:p>
              <a:p>
                <a:pPr algn="ctr">
                  <a:lnSpc>
                    <a:spcPct val="130000"/>
                  </a:lnSpc>
                </a:pPr>
                <a:r>
                  <a:rPr lang="ko-KR" altLang="en-US" sz="1400" dirty="0" smtClean="0">
                    <a:latin typeface="나눔스퀘어" panose="020B0600000101010101" pitchFamily="50" charset="-127"/>
                    <a:ea typeface="나눔스퀘어" panose="020B0600000101010101" pitchFamily="50" charset="-127"/>
                  </a:rPr>
                  <a:t>내용을 입력하세요</a:t>
                </a:r>
              </a:p>
              <a:p>
                <a:pPr algn="ctr">
                  <a:lnSpc>
                    <a:spcPct val="130000"/>
                  </a:lnSpc>
                </a:pPr>
                <a:r>
                  <a:rPr lang="ko-KR" altLang="en-US" sz="1400" dirty="0" smtClean="0">
                    <a:latin typeface="나눔스퀘어" panose="020B0600000101010101" pitchFamily="50" charset="-127"/>
                    <a:ea typeface="나눔스퀘어" panose="020B0600000101010101" pitchFamily="50" charset="-127"/>
                  </a:rPr>
                  <a:t>내용을 입력하세요</a:t>
                </a:r>
              </a:p>
              <a:p>
                <a:pPr algn="ctr">
                  <a:lnSpc>
                    <a:spcPct val="130000"/>
                  </a:lnSpc>
                </a:pPr>
                <a:r>
                  <a:rPr lang="ko-KR" altLang="en-US" sz="1400" dirty="0" smtClean="0">
                    <a:latin typeface="나눔스퀘어" panose="020B0600000101010101" pitchFamily="50" charset="-127"/>
                    <a:ea typeface="나눔스퀘어" panose="020B0600000101010101" pitchFamily="50" charset="-127"/>
                  </a:rPr>
                  <a:t>내용을 입력하세요</a:t>
                </a:r>
              </a:p>
            </p:txBody>
          </p:sp>
        </p:grpSp>
        <p:sp>
          <p:nvSpPr>
            <p:cNvPr id="52" name="자유형 51"/>
            <p:cNvSpPr/>
            <p:nvPr/>
          </p:nvSpPr>
          <p:spPr>
            <a:xfrm>
              <a:off x="9352112" y="2520575"/>
              <a:ext cx="2105032" cy="450850"/>
            </a:xfrm>
            <a:custGeom>
              <a:avLst/>
              <a:gdLst>
                <a:gd name="connsiteX0" fmla="*/ 225431 w 2105032"/>
                <a:gd name="connsiteY0" fmla="*/ 0 h 450850"/>
                <a:gd name="connsiteX1" fmla="*/ 1879607 w 2105032"/>
                <a:gd name="connsiteY1" fmla="*/ 0 h 450850"/>
                <a:gd name="connsiteX2" fmla="*/ 2087317 w 2105032"/>
                <a:gd name="connsiteY2" fmla="*/ 137679 h 450850"/>
                <a:gd name="connsiteX3" fmla="*/ 2102718 w 2105032"/>
                <a:gd name="connsiteY3" fmla="*/ 213963 h 450850"/>
                <a:gd name="connsiteX4" fmla="*/ 2105029 w 2105032"/>
                <a:gd name="connsiteY4" fmla="*/ 213963 h 450850"/>
                <a:gd name="connsiteX5" fmla="*/ 2105029 w 2105032"/>
                <a:gd name="connsiteY5" fmla="*/ 225410 h 450850"/>
                <a:gd name="connsiteX6" fmla="*/ 2105032 w 2105032"/>
                <a:gd name="connsiteY6" fmla="*/ 225425 h 450850"/>
                <a:gd name="connsiteX7" fmla="*/ 2105031 w 2105032"/>
                <a:gd name="connsiteY7" fmla="*/ 225425 h 450850"/>
                <a:gd name="connsiteX8" fmla="*/ 2105029 w 2105032"/>
                <a:gd name="connsiteY8" fmla="*/ 225435 h 450850"/>
                <a:gd name="connsiteX9" fmla="*/ 2105029 w 2105032"/>
                <a:gd name="connsiteY9" fmla="*/ 446654 h 450850"/>
                <a:gd name="connsiteX10" fmla="*/ 1921230 w 2105032"/>
                <a:gd name="connsiteY10" fmla="*/ 446654 h 450850"/>
                <a:gd name="connsiteX11" fmla="*/ 1879606 w 2105032"/>
                <a:gd name="connsiteY11" fmla="*/ 450850 h 450850"/>
                <a:gd name="connsiteX12" fmla="*/ 225431 w 2105032"/>
                <a:gd name="connsiteY12" fmla="*/ 450849 h 450850"/>
                <a:gd name="connsiteX13" fmla="*/ 183817 w 2105032"/>
                <a:gd name="connsiteY13" fmla="*/ 446654 h 450850"/>
                <a:gd name="connsiteX14" fmla="*/ 0 w 2105032"/>
                <a:gd name="connsiteY14" fmla="*/ 446654 h 450850"/>
                <a:gd name="connsiteX15" fmla="*/ 0 w 2105032"/>
                <a:gd name="connsiteY15" fmla="*/ 213963 h 450850"/>
                <a:gd name="connsiteX16" fmla="*/ 2320 w 2105032"/>
                <a:gd name="connsiteY16" fmla="*/ 213963 h 450850"/>
                <a:gd name="connsiteX17" fmla="*/ 17721 w 2105032"/>
                <a:gd name="connsiteY17" fmla="*/ 137679 h 450850"/>
                <a:gd name="connsiteX18" fmla="*/ 225431 w 2105032"/>
                <a:gd name="connsiteY18" fmla="*/ 0 h 450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105032" h="450850">
                  <a:moveTo>
                    <a:pt x="225431" y="0"/>
                  </a:moveTo>
                  <a:lnTo>
                    <a:pt x="1879607" y="0"/>
                  </a:lnTo>
                  <a:cubicBezTo>
                    <a:pt x="1972981" y="0"/>
                    <a:pt x="2053096" y="56771"/>
                    <a:pt x="2087317" y="137679"/>
                  </a:cubicBezTo>
                  <a:lnTo>
                    <a:pt x="2102718" y="213963"/>
                  </a:lnTo>
                  <a:lnTo>
                    <a:pt x="2105029" y="213963"/>
                  </a:lnTo>
                  <a:lnTo>
                    <a:pt x="2105029" y="225410"/>
                  </a:lnTo>
                  <a:lnTo>
                    <a:pt x="2105032" y="225425"/>
                  </a:lnTo>
                  <a:lnTo>
                    <a:pt x="2105031" y="225425"/>
                  </a:lnTo>
                  <a:lnTo>
                    <a:pt x="2105029" y="225435"/>
                  </a:lnTo>
                  <a:lnTo>
                    <a:pt x="2105029" y="446654"/>
                  </a:lnTo>
                  <a:lnTo>
                    <a:pt x="1921230" y="446654"/>
                  </a:lnTo>
                  <a:lnTo>
                    <a:pt x="1879606" y="450850"/>
                  </a:lnTo>
                  <a:lnTo>
                    <a:pt x="225431" y="450849"/>
                  </a:lnTo>
                  <a:lnTo>
                    <a:pt x="183817" y="446654"/>
                  </a:lnTo>
                  <a:lnTo>
                    <a:pt x="0" y="446654"/>
                  </a:lnTo>
                  <a:lnTo>
                    <a:pt x="0" y="213963"/>
                  </a:lnTo>
                  <a:lnTo>
                    <a:pt x="2320" y="213963"/>
                  </a:lnTo>
                  <a:lnTo>
                    <a:pt x="17721" y="137679"/>
                  </a:lnTo>
                  <a:cubicBezTo>
                    <a:pt x="51942" y="56771"/>
                    <a:pt x="132057" y="0"/>
                    <a:pt x="225431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134909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9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모서리가 둥근 직사각형 38"/>
          <p:cNvSpPr/>
          <p:nvPr/>
        </p:nvSpPr>
        <p:spPr>
          <a:xfrm>
            <a:off x="238125" y="350044"/>
            <a:ext cx="11715750" cy="6230937"/>
          </a:xfrm>
          <a:prstGeom prst="roundRect">
            <a:avLst>
              <a:gd name="adj" fmla="val 68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8" name="그림 3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1999" cy="162933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47738" y="1886505"/>
            <a:ext cx="2355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000">
                <a:latin typeface="나눔스퀘어" panose="020B0600000101010101" pitchFamily="50" charset="-127"/>
                <a:ea typeface="나눔스퀘어" panose="020B0600000101010101" pitchFamily="50" charset="-127"/>
              </a:defRPr>
            </a:lvl1pPr>
          </a:lstStyle>
          <a:p>
            <a:r>
              <a:rPr lang="ko-KR" altLang="en-US" dirty="0"/>
              <a:t>부제목을 입력하세요</a:t>
            </a:r>
          </a:p>
        </p:txBody>
      </p:sp>
      <p:grpSp>
        <p:nvGrpSpPr>
          <p:cNvPr id="4" name="그룹 3"/>
          <p:cNvGrpSpPr/>
          <p:nvPr/>
        </p:nvGrpSpPr>
        <p:grpSpPr>
          <a:xfrm>
            <a:off x="947738" y="2543790"/>
            <a:ext cx="9476552" cy="3608137"/>
            <a:chOff x="1355572" y="2301087"/>
            <a:chExt cx="9476552" cy="3608137"/>
          </a:xfrm>
        </p:grpSpPr>
        <p:grpSp>
          <p:nvGrpSpPr>
            <p:cNvPr id="30" name="그룹 29"/>
            <p:cNvGrpSpPr/>
            <p:nvPr/>
          </p:nvGrpSpPr>
          <p:grpSpPr>
            <a:xfrm>
              <a:off x="1355572" y="2301087"/>
              <a:ext cx="9476552" cy="3608137"/>
              <a:chOff x="1355573" y="1947580"/>
              <a:chExt cx="5168766" cy="3608137"/>
            </a:xfrm>
          </p:grpSpPr>
          <p:sp>
            <p:nvSpPr>
              <p:cNvPr id="56" name="직사각형 55"/>
              <p:cNvSpPr/>
              <p:nvPr/>
            </p:nvSpPr>
            <p:spPr>
              <a:xfrm flipV="1">
                <a:off x="1355574" y="1947580"/>
                <a:ext cx="5168765" cy="72187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나눔스퀘어" panose="020B0600000101010101" pitchFamily="50" charset="-127"/>
                  <a:ea typeface="나눔스퀘어" panose="020B0600000101010101" pitchFamily="50" charset="-127"/>
                </a:endParaRPr>
              </a:p>
            </p:txBody>
          </p:sp>
          <p:cxnSp>
            <p:nvCxnSpPr>
              <p:cNvPr id="57" name="직선 연결선 56"/>
              <p:cNvCxnSpPr/>
              <p:nvPr/>
            </p:nvCxnSpPr>
            <p:spPr>
              <a:xfrm>
                <a:off x="1355573" y="2373362"/>
                <a:ext cx="5168766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직선 연결선 57"/>
              <p:cNvCxnSpPr/>
              <p:nvPr/>
            </p:nvCxnSpPr>
            <p:spPr>
              <a:xfrm>
                <a:off x="1355573" y="2726957"/>
                <a:ext cx="5168766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직선 연결선 58"/>
              <p:cNvCxnSpPr/>
              <p:nvPr/>
            </p:nvCxnSpPr>
            <p:spPr>
              <a:xfrm>
                <a:off x="1355573" y="3080552"/>
                <a:ext cx="5168766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직선 연결선 59"/>
              <p:cNvCxnSpPr/>
              <p:nvPr/>
            </p:nvCxnSpPr>
            <p:spPr>
              <a:xfrm>
                <a:off x="1355573" y="3434147"/>
                <a:ext cx="5168766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직선 연결선 60"/>
              <p:cNvCxnSpPr/>
              <p:nvPr/>
            </p:nvCxnSpPr>
            <p:spPr>
              <a:xfrm>
                <a:off x="1355573" y="3787742"/>
                <a:ext cx="5168766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직선 연결선 61"/>
              <p:cNvCxnSpPr/>
              <p:nvPr/>
            </p:nvCxnSpPr>
            <p:spPr>
              <a:xfrm>
                <a:off x="1355573" y="4141337"/>
                <a:ext cx="5168766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직선 연결선 62"/>
              <p:cNvCxnSpPr/>
              <p:nvPr/>
            </p:nvCxnSpPr>
            <p:spPr>
              <a:xfrm>
                <a:off x="1355573" y="4494932"/>
                <a:ext cx="5168766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직선 연결선 63"/>
              <p:cNvCxnSpPr/>
              <p:nvPr/>
            </p:nvCxnSpPr>
            <p:spPr>
              <a:xfrm>
                <a:off x="1355573" y="4848527"/>
                <a:ext cx="5168766" cy="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직선 연결선 64"/>
              <p:cNvCxnSpPr/>
              <p:nvPr/>
            </p:nvCxnSpPr>
            <p:spPr>
              <a:xfrm>
                <a:off x="1355573" y="5202122"/>
                <a:ext cx="5168766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직선 연결선 65"/>
              <p:cNvCxnSpPr/>
              <p:nvPr/>
            </p:nvCxnSpPr>
            <p:spPr>
              <a:xfrm>
                <a:off x="1355573" y="5555717"/>
                <a:ext cx="5168766" cy="0"/>
              </a:xfrm>
              <a:prstGeom prst="line">
                <a:avLst/>
              </a:prstGeom>
              <a:ln w="254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TextBox 30"/>
            <p:cNvSpPr txBox="1"/>
            <p:nvPr/>
          </p:nvSpPr>
          <p:spPr>
            <a:xfrm>
              <a:off x="1401259" y="2749778"/>
              <a:ext cx="3930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01</a:t>
              </a:r>
              <a:endParaRPr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401259" y="3101661"/>
              <a:ext cx="3930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02</a:t>
              </a:r>
              <a:endParaRPr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401259" y="3453544"/>
              <a:ext cx="3930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03</a:t>
              </a:r>
              <a:endParaRPr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401259" y="3805427"/>
              <a:ext cx="3930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04</a:t>
              </a:r>
              <a:endParaRPr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401259" y="4157310"/>
              <a:ext cx="3930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05</a:t>
              </a:r>
              <a:endParaRPr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401259" y="4509193"/>
              <a:ext cx="3930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06</a:t>
              </a:r>
              <a:endParaRPr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401259" y="4861079"/>
              <a:ext cx="3930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07</a:t>
              </a:r>
              <a:endParaRPr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355573" y="2392759"/>
              <a:ext cx="4844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No.</a:t>
              </a:r>
              <a:endParaRPr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322852" y="2734334"/>
              <a:ext cx="18975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600" dirty="0" smtClean="0"/>
                <a:t>내용 입력</a:t>
              </a:r>
              <a:endParaRPr lang="ko-KR" altLang="en-US" sz="16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322852" y="3087027"/>
              <a:ext cx="189967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600" dirty="0" smtClean="0"/>
                <a:t>내용 입력</a:t>
              </a:r>
              <a:endParaRPr lang="ko-KR" altLang="en-US" sz="16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322852" y="3439720"/>
              <a:ext cx="191043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600" smtClean="0"/>
                <a:t>내용 입력</a:t>
              </a:r>
              <a:endParaRPr lang="ko-KR" altLang="en-US" sz="16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322852" y="3792413"/>
              <a:ext cx="191043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600" smtClean="0"/>
                <a:t>내용 입력</a:t>
              </a:r>
              <a:endParaRPr lang="ko-KR" altLang="en-US" sz="16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322852" y="4145106"/>
              <a:ext cx="191043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600" smtClean="0"/>
                <a:t>내용 입력</a:t>
              </a:r>
              <a:endParaRPr lang="ko-KR" altLang="en-US" sz="16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322852" y="4497799"/>
              <a:ext cx="191043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600" smtClean="0"/>
                <a:t>내용 입력</a:t>
              </a:r>
              <a:endParaRPr lang="ko-KR" altLang="en-US" sz="16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322852" y="4850494"/>
              <a:ext cx="191043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600" dirty="0" smtClean="0"/>
                <a:t>내용 입력</a:t>
              </a:r>
              <a:endParaRPr lang="ko-KR" altLang="en-US" sz="16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781190" y="2740413"/>
              <a:ext cx="56621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600" dirty="0" smtClean="0"/>
                <a:t>내용을 입력하세요</a:t>
              </a:r>
              <a:endParaRPr lang="ko-KR" altLang="en-US" sz="16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781190" y="3094189"/>
              <a:ext cx="566857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600" dirty="0" smtClean="0"/>
                <a:t>내용 입력</a:t>
              </a:r>
              <a:endParaRPr lang="ko-KR" altLang="en-US" sz="16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781190" y="3447965"/>
              <a:ext cx="57006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600" dirty="0" smtClean="0"/>
                <a:t>내용 입력하세요</a:t>
              </a:r>
              <a:endParaRPr lang="ko-KR" altLang="en-US" sz="16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781190" y="3801741"/>
              <a:ext cx="57006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600" dirty="0" smtClean="0"/>
                <a:t>내용을 입력</a:t>
              </a:r>
              <a:endParaRPr lang="ko-KR" altLang="en-US" sz="16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781190" y="4155517"/>
              <a:ext cx="57006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600" dirty="0" smtClean="0"/>
                <a:t>내용 입력하십시오</a:t>
              </a:r>
              <a:endParaRPr lang="ko-KR" altLang="en-US" sz="16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781190" y="4509293"/>
              <a:ext cx="57006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600" dirty="0" smtClean="0"/>
                <a:t>내용 입력했어요</a:t>
              </a:r>
              <a:endParaRPr lang="ko-KR" altLang="en-US" sz="16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781190" y="4863068"/>
              <a:ext cx="57006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600" dirty="0" smtClean="0"/>
                <a:t>내용을 입력하십니까</a:t>
              </a:r>
              <a:endParaRPr lang="ko-KR" altLang="en-US" sz="16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322852" y="2381641"/>
              <a:ext cx="18975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600" dirty="0" smtClean="0"/>
                <a:t>내용 입력</a:t>
              </a:r>
              <a:endParaRPr lang="ko-KR" altLang="en-US" sz="160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781190" y="2386637"/>
              <a:ext cx="56621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600" dirty="0" smtClean="0"/>
                <a:t>내용을 입력하세요</a:t>
              </a:r>
              <a:endParaRPr lang="ko-KR" altLang="en-US" sz="1600" dirty="0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307252" y="368416"/>
            <a:ext cx="5553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동해 물과 백두산이 마르고</a:t>
            </a:r>
            <a:endParaRPr lang="ko-KR" altLang="en-US" sz="36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74080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9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모서리가 둥근 직사각형 38"/>
          <p:cNvSpPr/>
          <p:nvPr/>
        </p:nvSpPr>
        <p:spPr>
          <a:xfrm>
            <a:off x="238125" y="350044"/>
            <a:ext cx="11715750" cy="6230937"/>
          </a:xfrm>
          <a:prstGeom prst="roundRect">
            <a:avLst>
              <a:gd name="adj" fmla="val 68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" name="그룹 1"/>
          <p:cNvGrpSpPr/>
          <p:nvPr/>
        </p:nvGrpSpPr>
        <p:grpSpPr>
          <a:xfrm>
            <a:off x="238125" y="1881188"/>
            <a:ext cx="7650713" cy="4708885"/>
            <a:chOff x="238125" y="1548343"/>
            <a:chExt cx="8191500" cy="5041730"/>
          </a:xfrm>
        </p:grpSpPr>
        <p:graphicFrame>
          <p:nvGraphicFramePr>
            <p:cNvPr id="46" name="차트 45"/>
            <p:cNvGraphicFramePr/>
            <p:nvPr>
              <p:extLst>
                <p:ext uri="{D42A27DB-BD31-4B8C-83A1-F6EECF244321}">
                  <p14:modId xmlns:p14="http://schemas.microsoft.com/office/powerpoint/2010/main" val="3905768607"/>
                </p:ext>
              </p:extLst>
            </p:nvPr>
          </p:nvGraphicFramePr>
          <p:xfrm>
            <a:off x="238125" y="1548343"/>
            <a:ext cx="8191500" cy="504173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47" name="타원 46"/>
            <p:cNvSpPr/>
            <p:nvPr/>
          </p:nvSpPr>
          <p:spPr>
            <a:xfrm>
              <a:off x="3307011" y="3153174"/>
              <a:ext cx="2066399" cy="20663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7" name="그림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1999" cy="162933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7252" y="368416"/>
            <a:ext cx="5553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동해 물과 백두산이 마르고</a:t>
            </a:r>
            <a:endParaRPr lang="ko-KR" altLang="en-US" sz="36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9150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9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모서리가 둥근 직사각형 38"/>
          <p:cNvSpPr/>
          <p:nvPr/>
        </p:nvSpPr>
        <p:spPr>
          <a:xfrm>
            <a:off x="238125" y="350044"/>
            <a:ext cx="11715750" cy="6230937"/>
          </a:xfrm>
          <a:prstGeom prst="roundRect">
            <a:avLst>
              <a:gd name="adj" fmla="val 680"/>
            </a:avLst>
          </a:prstGeom>
          <a:solidFill>
            <a:srgbClr val="F4E8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6" name="그룹 5"/>
          <p:cNvGrpSpPr/>
          <p:nvPr/>
        </p:nvGrpSpPr>
        <p:grpSpPr>
          <a:xfrm>
            <a:off x="0" y="0"/>
            <a:ext cx="12192000" cy="2810430"/>
            <a:chOff x="0" y="0"/>
            <a:chExt cx="12192000" cy="2810430"/>
          </a:xfrm>
        </p:grpSpPr>
        <p:sp>
          <p:nvSpPr>
            <p:cNvPr id="4" name="직사각형 3"/>
            <p:cNvSpPr/>
            <p:nvPr/>
          </p:nvSpPr>
          <p:spPr>
            <a:xfrm>
              <a:off x="0" y="0"/>
              <a:ext cx="12192000" cy="1419225"/>
            </a:xfrm>
            <a:prstGeom prst="rect">
              <a:avLst/>
            </a:prstGeom>
            <a:solidFill>
              <a:srgbClr val="82CC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0" y="1181100"/>
              <a:ext cx="12191999" cy="1629330"/>
            </a:xfrm>
            <a:prstGeom prst="rect">
              <a:avLst/>
            </a:prstGeom>
          </p:spPr>
        </p:pic>
      </p:grpSp>
      <p:sp>
        <p:nvSpPr>
          <p:cNvPr id="3" name="TextBox 2"/>
          <p:cNvSpPr txBox="1"/>
          <p:nvPr/>
        </p:nvSpPr>
        <p:spPr>
          <a:xfrm>
            <a:off x="4080062" y="2911514"/>
            <a:ext cx="403187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600" spc="-150" dirty="0" smtClean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감사합니다</a:t>
            </a:r>
            <a:endParaRPr lang="ko-KR" altLang="en-US" sz="6600" spc="-150" dirty="0"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 rotWithShape="1">
          <a:blip r:embed="rId3"/>
          <a:srcRect l="14871" t="35565"/>
          <a:stretch/>
        </p:blipFill>
        <p:spPr>
          <a:xfrm>
            <a:off x="9524" y="0"/>
            <a:ext cx="3816841" cy="2672971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 rotWithShape="1">
          <a:blip r:embed="rId4"/>
          <a:srcRect t="15332" r="22541"/>
          <a:stretch/>
        </p:blipFill>
        <p:spPr>
          <a:xfrm>
            <a:off x="8743950" y="-9526"/>
            <a:ext cx="3448050" cy="3561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046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</TotalTime>
  <Words>144</Words>
  <Application>Microsoft Office PowerPoint</Application>
  <PresentationFormat>와이드스크린</PresentationFormat>
  <Paragraphs>66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나눔스퀘어</vt:lpstr>
      <vt:lpstr>나눔스퀘어 Bold</vt:lpstr>
      <vt:lpstr>나눔스퀘어 ExtraBold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inha</dc:creator>
  <cp:lastModifiedBy>inha</cp:lastModifiedBy>
  <cp:revision>44</cp:revision>
  <dcterms:created xsi:type="dcterms:W3CDTF">2020-06-03T06:42:54Z</dcterms:created>
  <dcterms:modified xsi:type="dcterms:W3CDTF">2020-06-05T05:35:36Z</dcterms:modified>
</cp:coreProperties>
</file>